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Falger" initials="MF" lastIdx="1" clrIdx="0">
    <p:extLst>
      <p:ext uri="{19B8F6BF-5375-455C-9EA6-DF929625EA0E}">
        <p15:presenceInfo xmlns:p15="http://schemas.microsoft.com/office/powerpoint/2012/main" userId="e63638cb267fe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74F"/>
    <a:srgbClr val="909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8" autoAdjust="0"/>
    <p:restoredTop sz="94680" autoAdjust="0"/>
  </p:normalViewPr>
  <p:slideViewPr>
    <p:cSldViewPr snapToGrid="0">
      <p:cViewPr varScale="1">
        <p:scale>
          <a:sx n="87" d="100"/>
          <a:sy n="87" d="100"/>
        </p:scale>
        <p:origin x="93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D880A-2E0C-41F4-98A3-3CC7275B3EE2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6E6D9-40A2-4B6E-8C63-883C4BB8C1A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501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966AD-6CD5-4FF4-8E31-15C2C87D3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6E6F7F-D5AE-42AA-9684-6B8F940A8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7141A-138E-4D8E-87AB-8E0AD049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03349A-E9A4-4025-AE6D-C60FE290A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3F9063-ACB9-4AC5-B7A2-A1F8A325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554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CDCF1-0502-4F35-92DC-95C9CABBA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124DB6-32F6-4753-92EB-276CBEB1A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D93045-CC80-4CFF-A825-B3B31EAE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6A9FCA-80F3-49B4-831E-418C3BF8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B35FDF-91AF-4877-899C-66463CB6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9078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FB8955-0C39-4E0B-AE13-3581D85EF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735C70-3524-4CFA-A650-8DD67BDC1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B3EAEB-FDA3-4303-A88F-B9A6FAA5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6C9B25-2727-4765-9C66-1708E096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B49387-EEE4-4A0B-B824-FA43A9F5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3982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9EB83-D3E4-42E4-84E4-C49DAA42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0D6A7D-4574-434E-A910-977581C49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074E94-FE6C-4D44-9137-6DD82F0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0753A3-C6CF-4BEC-A0EF-BD823BCE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3584B4-77E5-4B68-A31E-54E76336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1534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83220-B78F-4077-BE81-FFBB4C73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0FABE1-BE71-4777-843F-7AFB34686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E8E13-3AA9-4ED4-9B97-8F4341C9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92F642-5143-44FA-AB36-355CD22D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0856AA-68C5-4448-AEF5-B8E9AC68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278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ud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62F4A-F4E6-4654-84F1-BE2B1E12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288930-F6BC-4817-91BE-D96910655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66A820-DACC-4581-8FAD-19617116D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928BB6-7DEB-4157-87A6-63A43BC1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5BB67A-00CB-48CC-9AE2-E68E596B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6A282B-A74D-48C5-B04D-CC02A581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0615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4588A-F3EC-44F5-B7D5-1CD2869F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CE1D3D-29B1-453C-8EFF-BF9D56D3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159F24-959B-43CD-B3BF-38C0FAC03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D4D679-D40F-4373-A393-A780455CB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A0F8D2-C986-4677-AECB-08B322EC1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73D0BA4-1F30-4D72-B8E1-341531A9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10AB8D-2FCF-4401-B79A-9EBB1B24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CA3E3C-C32D-45B7-9118-6901CC1AC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504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4C7AF6-6BFD-4881-ABC2-93A358F8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892E80-79D5-4F6D-862D-E87E7787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52F8E-8F53-4A1F-902D-B100A267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DDEAF-4A10-4683-A120-EA33AD91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2742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6866E1-773F-4F52-83AF-FAEE4279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408647A-8283-4CDA-9490-5103FD3E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D9AF1C-3BAF-4B74-93BD-5ED6C08D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9471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1728E-FCFF-4C84-AC45-9C366E75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F316B-D82C-4BA6-B053-C5BBECC1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52444E8-319F-48C8-88AE-C8918003E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5D19AE-30BE-4B70-99F2-C8CF0193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9E0E2E-A1B9-420A-9502-51946FFF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68646C-E244-46AB-A3EA-EAE62755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8987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D00E2-8D71-460B-83AD-A124C31B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59F9F7-AFC2-44DE-A44C-58967718D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4E7FD2-6098-4C4D-94D4-962F871B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DC0F0-B7F6-4854-97A8-074A933C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E5262-E47A-41B8-83E8-549DDF9A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74C576-F5EB-4DCA-8F97-816B5348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1483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7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5C55729-1D6B-4C27-87D8-5F07641C0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4E61F8-C03A-426C-8360-311048227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55001D-70A2-43AD-9288-CB7186C29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8DA72-8DEF-4733-9F3B-9E6AF87ECDA7}" type="datetimeFigureOut">
              <a:rPr lang="de-CH" smtClean="0"/>
              <a:t>21.04.2022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0F422-2EB1-4977-88EB-B4B8374EB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9FC61A-E40C-4996-A95F-D141B8987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53AE-8212-46EE-B3F1-B190810FB43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DCCEEBA-D168-41FE-9A48-44E1E9FBF1D0}"/>
              </a:ext>
            </a:extLst>
          </p:cNvPr>
          <p:cNvSpPr/>
          <p:nvPr userDrawn="1"/>
        </p:nvSpPr>
        <p:spPr>
          <a:xfrm rot="311257">
            <a:off x="10152948" y="-158927"/>
            <a:ext cx="2519666" cy="7435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CB0AFA4-963A-41C9-927B-22824B95C39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015" y="365125"/>
            <a:ext cx="999570" cy="132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8B408-4A0A-4B94-9A0F-4506084B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3" y="190887"/>
            <a:ext cx="11085094" cy="732155"/>
          </a:xfrm>
        </p:spPr>
        <p:txBody>
          <a:bodyPr>
            <a:normAutofit/>
          </a:bodyPr>
          <a:lstStyle/>
          <a:p>
            <a:r>
              <a:rPr lang="de-CH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News von der StudOrg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7EED27-00F4-4BE6-804A-2083BB03483F}"/>
              </a:ext>
            </a:extLst>
          </p:cNvPr>
          <p:cNvSpPr txBox="1"/>
          <p:nvPr/>
        </p:nvSpPr>
        <p:spPr>
          <a:xfrm>
            <a:off x="414867" y="1164167"/>
            <a:ext cx="9257996" cy="3513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sPHiele-Abende: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Bereits der letzte sPHiele-Abend findet am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12. Mai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statt. Treffpunkt ist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ab 18 Uhr im Parterre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. Auf eigene Kosten kann leckere Verpflegung erworben werden. Bringt unbedingt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eure eigenen Spiele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mit! </a:t>
            </a:r>
            <a:endParaRPr lang="de-CH" sz="1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Grill&amp;Chill: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Ein gemütlicher Abend mit leckerem Essen erwartet euch </a:t>
            </a:r>
            <a:b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</a:b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beim Grill&amp;Chill am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21. Mai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in der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Sentimatt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. Anschliessend folgt die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PH-Oskarverkündung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 und ein Chillout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. Anmeldeschluss 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ist </a:t>
            </a:r>
            <a:r>
              <a:rPr lang="ro-RO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der</a:t>
            </a:r>
            <a:r>
              <a:rPr lang="de-CH" sz="1700" dirty="0">
                <a:solidFill>
                  <a:prstClr val="white"/>
                </a:solidFill>
                <a:latin typeface="Century Gothic" panose="020B0502020202020204" pitchFamily="34" charset="0"/>
              </a:rPr>
              <a:t> </a:t>
            </a:r>
            <a:r>
              <a:rPr lang="de-CH" sz="1700" b="1" dirty="0">
                <a:solidFill>
                  <a:prstClr val="white"/>
                </a:solidFill>
                <a:latin typeface="Century Gothic" panose="020B0502020202020204" pitchFamily="34" charset="0"/>
              </a:rPr>
              <a:t>15. Mai!</a:t>
            </a:r>
          </a:p>
          <a:p>
            <a:pPr>
              <a:lnSpc>
                <a:spcPct val="150000"/>
              </a:lnSpc>
              <a:spcAft>
                <a:spcPts val="1800"/>
              </a:spcAft>
              <a:buClr>
                <a:schemeClr val="bg1"/>
              </a:buClr>
            </a:pPr>
            <a:br>
              <a:rPr lang="de-CH" sz="1400" dirty="0">
                <a:solidFill>
                  <a:prstClr val="white"/>
                </a:solidFill>
                <a:latin typeface="Century Gothic" panose="020B0502020202020204" pitchFamily="34" charset="0"/>
              </a:rPr>
            </a:br>
            <a:endParaRPr lang="de-CH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46B13EFF-91D6-4ADB-99BE-AE1E827D01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D806BCA6-0BB7-476C-BEFB-E33DE09107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CA253F2-8E25-42EB-8928-E3679CE64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449">
            <a:off x="8621691" y="2275834"/>
            <a:ext cx="2851084" cy="406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1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</vt:lpstr>
      <vt:lpstr>News von der StudOrg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von der StudOrg</dc:title>
  <dc:creator>Selina Gamma</dc:creator>
  <cp:lastModifiedBy>Falger Michelle PH Luzern PLU.SR.19</cp:lastModifiedBy>
  <cp:revision>181</cp:revision>
  <dcterms:created xsi:type="dcterms:W3CDTF">2017-07-03T17:32:24Z</dcterms:created>
  <dcterms:modified xsi:type="dcterms:W3CDTF">2022-04-21T06:29:09Z</dcterms:modified>
</cp:coreProperties>
</file>