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4"/>
    <p:sldMasterId id="2147483663" r:id="rId5"/>
    <p:sldMasterId id="2147483675" r:id="rId6"/>
  </p:sldMasterIdLst>
  <p:notesMasterIdLst>
    <p:notesMasterId r:id="rId15"/>
  </p:notesMasterIdLst>
  <p:sldIdLst>
    <p:sldId id="268" r:id="rId7"/>
    <p:sldId id="292" r:id="rId8"/>
    <p:sldId id="267" r:id="rId9"/>
    <p:sldId id="286" r:id="rId10"/>
    <p:sldId id="293" r:id="rId11"/>
    <p:sldId id="269" r:id="rId12"/>
    <p:sldId id="294" r:id="rId13"/>
    <p:sldId id="285" r:id="rId14"/>
  </p:sldIdLst>
  <p:sldSz cx="9144000" cy="6858000" type="screen4x3"/>
  <p:notesSz cx="6797675" cy="9928225"/>
  <p:defaultTextStyle>
    <a:defPPr>
      <a:defRPr lang="de-DE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3">
          <p15:clr>
            <a:srgbClr val="A4A3A4"/>
          </p15:clr>
        </p15:guide>
        <p15:guide id="2" orient="horz" pos="1014">
          <p15:clr>
            <a:srgbClr val="A4A3A4"/>
          </p15:clr>
        </p15:guide>
        <p15:guide id="3" orient="horz" pos="840">
          <p15:clr>
            <a:srgbClr val="A4A3A4"/>
          </p15:clr>
        </p15:guide>
        <p15:guide id="4" orient="horz" pos="4083">
          <p15:clr>
            <a:srgbClr val="A4A3A4"/>
          </p15:clr>
        </p15:guide>
        <p15:guide id="5" orient="horz" pos="3988">
          <p15:clr>
            <a:srgbClr val="A4A3A4"/>
          </p15:clr>
        </p15:guide>
        <p15:guide id="6" pos="191">
          <p15:clr>
            <a:srgbClr val="A4A3A4"/>
          </p15:clr>
        </p15:guide>
        <p15:guide id="7" pos="2010">
          <p15:clr>
            <a:srgbClr val="A4A3A4"/>
          </p15:clr>
        </p15:guide>
        <p15:guide id="8" pos="2008">
          <p15:clr>
            <a:srgbClr val="A4A3A4"/>
          </p15:clr>
        </p15:guide>
        <p15:guide id="9" pos="4294">
          <p15:clr>
            <a:srgbClr val="A4A3A4"/>
          </p15:clr>
        </p15:guide>
        <p15:guide id="10" pos="3703">
          <p15:clr>
            <a:srgbClr val="A4A3A4"/>
          </p15:clr>
        </p15:guide>
        <p15:guide id="11" pos="5569">
          <p15:clr>
            <a:srgbClr val="A4A3A4"/>
          </p15:clr>
        </p15:guide>
        <p15:guide id="12" pos="2785">
          <p15:clr>
            <a:srgbClr val="A4A3A4"/>
          </p15:clr>
        </p15:guide>
        <p15:guide id="13" pos="29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419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995"/>
    <a:srgbClr val="90A59D"/>
    <a:srgbClr val="97C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78B20-5F2A-426C-8030-E960E3F50C4A}" v="70" dt="2023-04-11T11:55:23.723"/>
    <p1510:client id="{9B1A6ABD-1CA2-9C4C-BA28-A96628342172}" v="6" dt="2023-04-11T11:51:52.8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83"/>
        <p:guide orient="horz" pos="1014"/>
        <p:guide orient="horz" pos="840"/>
        <p:guide orient="horz" pos="4083"/>
        <p:guide orient="horz" pos="3988"/>
        <p:guide pos="191"/>
        <p:guide pos="2010"/>
        <p:guide pos="2008"/>
        <p:guide pos="4294"/>
        <p:guide pos="3703"/>
        <p:guide pos="5569"/>
        <p:guide pos="2785"/>
        <p:guide pos="2955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419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schoff Andri PH Luzern PLU.SR.21" userId="S::andri.bischoff@stud.phlu.ch::d9ab14cd-cf25-4043-9dbe-218130e5de22" providerId="AD" clId="Web-{0CF78B20-5F2A-426C-8030-E960E3F50C4A}"/>
    <pc:docChg chg="modSld">
      <pc:chgData name="Bischoff Andri PH Luzern PLU.SR.21" userId="S::andri.bischoff@stud.phlu.ch::d9ab14cd-cf25-4043-9dbe-218130e5de22" providerId="AD" clId="Web-{0CF78B20-5F2A-426C-8030-E960E3F50C4A}" dt="2023-04-11T11:55:23.723" v="65" actId="14100"/>
      <pc:docMkLst>
        <pc:docMk/>
      </pc:docMkLst>
      <pc:sldChg chg="addSp modSp">
        <pc:chgData name="Bischoff Andri PH Luzern PLU.SR.21" userId="S::andri.bischoff@stud.phlu.ch::d9ab14cd-cf25-4043-9dbe-218130e5de22" providerId="AD" clId="Web-{0CF78B20-5F2A-426C-8030-E960E3F50C4A}" dt="2023-04-11T11:55:23.723" v="65" actId="14100"/>
        <pc:sldMkLst>
          <pc:docMk/>
          <pc:sldMk cId="4275559025" sldId="285"/>
        </pc:sldMkLst>
        <pc:spChg chg="mod">
          <ac:chgData name="Bischoff Andri PH Luzern PLU.SR.21" userId="S::andri.bischoff@stud.phlu.ch::d9ab14cd-cf25-4043-9dbe-218130e5de22" providerId="AD" clId="Web-{0CF78B20-5F2A-426C-8030-E960E3F50C4A}" dt="2023-04-11T11:54:24.691" v="11" actId="1076"/>
          <ac:spMkLst>
            <pc:docMk/>
            <pc:sldMk cId="4275559025" sldId="285"/>
            <ac:spMk id="3" creationId="{7558C4D3-BFC6-F34B-9853-F1767D9CF78D}"/>
          </ac:spMkLst>
        </pc:spChg>
        <pc:spChg chg="add mod">
          <ac:chgData name="Bischoff Andri PH Luzern PLU.SR.21" userId="S::andri.bischoff@stud.phlu.ch::d9ab14cd-cf25-4043-9dbe-218130e5de22" providerId="AD" clId="Web-{0CF78B20-5F2A-426C-8030-E960E3F50C4A}" dt="2023-04-11T11:55:23.723" v="65" actId="14100"/>
          <ac:spMkLst>
            <pc:docMk/>
            <pc:sldMk cId="4275559025" sldId="285"/>
            <ac:spMk id="4" creationId="{BAFC7D61-9868-08FA-3DCA-B983B8CA973B}"/>
          </ac:spMkLst>
        </pc:spChg>
        <pc:spChg chg="mod">
          <ac:chgData name="Bischoff Andri PH Luzern PLU.SR.21" userId="S::andri.bischoff@stud.phlu.ch::d9ab14cd-cf25-4043-9dbe-218130e5de22" providerId="AD" clId="Web-{0CF78B20-5F2A-426C-8030-E960E3F50C4A}" dt="2023-04-11T11:54:24.723" v="17" actId="1076"/>
          <ac:spMkLst>
            <pc:docMk/>
            <pc:sldMk cId="4275559025" sldId="285"/>
            <ac:spMk id="14" creationId="{3DFEE52E-A58F-A74D-BFE5-DF98CF815DCE}"/>
          </ac:spMkLst>
        </pc:spChg>
        <pc:spChg chg="mod">
          <ac:chgData name="Bischoff Andri PH Luzern PLU.SR.21" userId="S::andri.bischoff@stud.phlu.ch::d9ab14cd-cf25-4043-9dbe-218130e5de22" providerId="AD" clId="Web-{0CF78B20-5F2A-426C-8030-E960E3F50C4A}" dt="2023-04-11T11:54:24.738" v="18" actId="1076"/>
          <ac:spMkLst>
            <pc:docMk/>
            <pc:sldMk cId="4275559025" sldId="285"/>
            <ac:spMk id="15" creationId="{C303405A-C74E-D540-8FC3-AC70EA0B2057}"/>
          </ac:spMkLst>
        </pc:spChg>
        <pc:spChg chg="mod">
          <ac:chgData name="Bischoff Andri PH Luzern PLU.SR.21" userId="S::andri.bischoff@stud.phlu.ch::d9ab14cd-cf25-4043-9dbe-218130e5de22" providerId="AD" clId="Web-{0CF78B20-5F2A-426C-8030-E960E3F50C4A}" dt="2023-04-11T11:54:24.738" v="19" actId="1076"/>
          <ac:spMkLst>
            <pc:docMk/>
            <pc:sldMk cId="4275559025" sldId="285"/>
            <ac:spMk id="16" creationId="{45E997A9-47BE-C548-9BDC-9B74669202BC}"/>
          </ac:spMkLst>
        </pc:spChg>
        <pc:spChg chg="mod">
          <ac:chgData name="Bischoff Andri PH Luzern PLU.SR.21" userId="S::andri.bischoff@stud.phlu.ch::d9ab14cd-cf25-4043-9dbe-218130e5de22" providerId="AD" clId="Web-{0CF78B20-5F2A-426C-8030-E960E3F50C4A}" dt="2023-04-11T11:54:24.754" v="20" actId="1076"/>
          <ac:spMkLst>
            <pc:docMk/>
            <pc:sldMk cId="4275559025" sldId="285"/>
            <ac:spMk id="18" creationId="{FD6FF18D-B467-7C41-90D8-502F92E03FD7}"/>
          </ac:spMkLst>
        </pc:spChg>
        <pc:picChg chg="mod">
          <ac:chgData name="Bischoff Andri PH Luzern PLU.SR.21" userId="S::andri.bischoff@stud.phlu.ch::d9ab14cd-cf25-4043-9dbe-218130e5de22" providerId="AD" clId="Web-{0CF78B20-5F2A-426C-8030-E960E3F50C4A}" dt="2023-04-11T11:54:24.691" v="12" actId="1076"/>
          <ac:picMkLst>
            <pc:docMk/>
            <pc:sldMk cId="4275559025" sldId="285"/>
            <ac:picMk id="5" creationId="{98E3869F-939E-7045-970E-235CCE64C028}"/>
          </ac:picMkLst>
        </pc:picChg>
        <pc:picChg chg="mod">
          <ac:chgData name="Bischoff Andri PH Luzern PLU.SR.21" userId="S::andri.bischoff@stud.phlu.ch::d9ab14cd-cf25-4043-9dbe-218130e5de22" providerId="AD" clId="Web-{0CF78B20-5F2A-426C-8030-E960E3F50C4A}" dt="2023-04-11T11:54:24.707" v="13" actId="1076"/>
          <ac:picMkLst>
            <pc:docMk/>
            <pc:sldMk cId="4275559025" sldId="285"/>
            <ac:picMk id="7" creationId="{30EBA2D1-0C65-5A43-9070-4B1A86648081}"/>
          </ac:picMkLst>
        </pc:picChg>
        <pc:picChg chg="mod">
          <ac:chgData name="Bischoff Andri PH Luzern PLU.SR.21" userId="S::andri.bischoff@stud.phlu.ch::d9ab14cd-cf25-4043-9dbe-218130e5de22" providerId="AD" clId="Web-{0CF78B20-5F2A-426C-8030-E960E3F50C4A}" dt="2023-04-11T11:54:24.707" v="14" actId="1076"/>
          <ac:picMkLst>
            <pc:docMk/>
            <pc:sldMk cId="4275559025" sldId="285"/>
            <ac:picMk id="9" creationId="{AEBCD63C-46CA-5543-ABC6-810940F41D02}"/>
          </ac:picMkLst>
        </pc:picChg>
        <pc:picChg chg="mod">
          <ac:chgData name="Bischoff Andri PH Luzern PLU.SR.21" userId="S::andri.bischoff@stud.phlu.ch::d9ab14cd-cf25-4043-9dbe-218130e5de22" providerId="AD" clId="Web-{0CF78B20-5F2A-426C-8030-E960E3F50C4A}" dt="2023-04-11T11:54:24.707" v="15" actId="1076"/>
          <ac:picMkLst>
            <pc:docMk/>
            <pc:sldMk cId="4275559025" sldId="285"/>
            <ac:picMk id="11" creationId="{F8B2F087-1E16-6F43-ADC4-EA6443DC76A2}"/>
          </ac:picMkLst>
        </pc:picChg>
        <pc:picChg chg="mod">
          <ac:chgData name="Bischoff Andri PH Luzern PLU.SR.21" userId="S::andri.bischoff@stud.phlu.ch::d9ab14cd-cf25-4043-9dbe-218130e5de22" providerId="AD" clId="Web-{0CF78B20-5F2A-426C-8030-E960E3F50C4A}" dt="2023-04-11T11:54:24.723" v="16" actId="1076"/>
          <ac:picMkLst>
            <pc:docMk/>
            <pc:sldMk cId="4275559025" sldId="285"/>
            <ac:picMk id="13" creationId="{42D7D9C9-0087-6241-9B65-946000A24062}"/>
          </ac:picMkLst>
        </pc:picChg>
        <pc:picChg chg="mod">
          <ac:chgData name="Bischoff Andri PH Luzern PLU.SR.21" userId="S::andri.bischoff@stud.phlu.ch::d9ab14cd-cf25-4043-9dbe-218130e5de22" providerId="AD" clId="Web-{0CF78B20-5F2A-426C-8030-E960E3F50C4A}" dt="2023-04-11T11:54:33.707" v="23" actId="1076"/>
          <ac:picMkLst>
            <pc:docMk/>
            <pc:sldMk cId="4275559025" sldId="285"/>
            <ac:picMk id="26" creationId="{1FC0CC4D-8E87-8F45-995B-6E38B58923BE}"/>
          </ac:picMkLst>
        </pc:picChg>
      </pc:sldChg>
      <pc:sldChg chg="modSp">
        <pc:chgData name="Bischoff Andri PH Luzern PLU.SR.21" userId="S::andri.bischoff@stud.phlu.ch::d9ab14cd-cf25-4043-9dbe-218130e5de22" providerId="AD" clId="Web-{0CF78B20-5F2A-426C-8030-E960E3F50C4A}" dt="2023-04-11T11:50:49.829" v="6" actId="20577"/>
        <pc:sldMkLst>
          <pc:docMk/>
          <pc:sldMk cId="2420487918" sldId="293"/>
        </pc:sldMkLst>
        <pc:spChg chg="mod">
          <ac:chgData name="Bischoff Andri PH Luzern PLU.SR.21" userId="S::andri.bischoff@stud.phlu.ch::d9ab14cd-cf25-4043-9dbe-218130e5de22" providerId="AD" clId="Web-{0CF78B20-5F2A-426C-8030-E960E3F50C4A}" dt="2023-04-11T11:50:49.829" v="6" actId="20577"/>
          <ac:spMkLst>
            <pc:docMk/>
            <pc:sldMk cId="2420487918" sldId="293"/>
            <ac:spMk id="3" creationId="{7558C4D3-BFC6-F34B-9853-F1767D9CF78D}"/>
          </ac:spMkLst>
        </pc:spChg>
      </pc:sldChg>
    </pc:docChg>
  </pc:docChgLst>
  <pc:docChgLst>
    <pc:chgData name="Goldsmith Daniel PH Luzern" userId="763e0830-8858-496c-9fb3-ba95b19e3fec" providerId="ADAL" clId="{7BD839AA-A51C-4547-9E67-C107C26CBED0}"/>
    <pc:docChg chg="modSld">
      <pc:chgData name="Goldsmith Daniel PH Luzern" userId="763e0830-8858-496c-9fb3-ba95b19e3fec" providerId="ADAL" clId="{7BD839AA-A51C-4547-9E67-C107C26CBED0}" dt="2023-03-20T08:22:30.962" v="85" actId="20577"/>
      <pc:docMkLst>
        <pc:docMk/>
      </pc:docMkLst>
      <pc:sldChg chg="modSp mod">
        <pc:chgData name="Goldsmith Daniel PH Luzern" userId="763e0830-8858-496c-9fb3-ba95b19e3fec" providerId="ADAL" clId="{7BD839AA-A51C-4547-9E67-C107C26CBED0}" dt="2023-03-20T08:22:30.962" v="85" actId="20577"/>
        <pc:sldMkLst>
          <pc:docMk/>
          <pc:sldMk cId="3812477267" sldId="269"/>
        </pc:sldMkLst>
        <pc:graphicFrameChg chg="modGraphic">
          <ac:chgData name="Goldsmith Daniel PH Luzern" userId="763e0830-8858-496c-9fb3-ba95b19e3fec" providerId="ADAL" clId="{7BD839AA-A51C-4547-9E67-C107C26CBED0}" dt="2023-03-20T08:22:30.962" v="85" actId="20577"/>
          <ac:graphicFrameMkLst>
            <pc:docMk/>
            <pc:sldMk cId="3812477267" sldId="269"/>
            <ac:graphicFrameMk id="7" creationId="{68DABB64-948F-244B-B033-B37D7F29D1C4}"/>
          </ac:graphicFrameMkLst>
        </pc:graphicFrameChg>
      </pc:sldChg>
      <pc:sldChg chg="modSp mod">
        <pc:chgData name="Goldsmith Daniel PH Luzern" userId="763e0830-8858-496c-9fb3-ba95b19e3fec" providerId="ADAL" clId="{7BD839AA-A51C-4547-9E67-C107C26CBED0}" dt="2023-03-20T08:21:14.703" v="49" actId="20577"/>
        <pc:sldMkLst>
          <pc:docMk/>
          <pc:sldMk cId="2420487918" sldId="293"/>
        </pc:sldMkLst>
        <pc:spChg chg="mod">
          <ac:chgData name="Goldsmith Daniel PH Luzern" userId="763e0830-8858-496c-9fb3-ba95b19e3fec" providerId="ADAL" clId="{7BD839AA-A51C-4547-9E67-C107C26CBED0}" dt="2023-03-20T08:21:14.703" v="49" actId="20577"/>
          <ac:spMkLst>
            <pc:docMk/>
            <pc:sldMk cId="2420487918" sldId="293"/>
            <ac:spMk id="3" creationId="{7558C4D3-BFC6-F34B-9853-F1767D9CF78D}"/>
          </ac:spMkLst>
        </pc:spChg>
      </pc:sldChg>
    </pc:docChg>
  </pc:docChgLst>
  <pc:docChgLst>
    <pc:chgData name="Bischoff Andri PH Luzern PLU.SR.21" userId="d9ab14cd-cf25-4043-9dbe-218130e5de22" providerId="ADAL" clId="{16A2DB60-901C-D94A-B9F1-D99921ED9D88}"/>
    <pc:docChg chg="custSel modSld">
      <pc:chgData name="Bischoff Andri PH Luzern PLU.SR.21" userId="d9ab14cd-cf25-4043-9dbe-218130e5de22" providerId="ADAL" clId="{16A2DB60-901C-D94A-B9F1-D99921ED9D88}" dt="2023-03-23T12:43:03.221" v="117" actId="20577"/>
      <pc:docMkLst>
        <pc:docMk/>
      </pc:docMkLst>
      <pc:sldChg chg="modSp">
        <pc:chgData name="Bischoff Andri PH Luzern PLU.SR.21" userId="d9ab14cd-cf25-4043-9dbe-218130e5de22" providerId="ADAL" clId="{16A2DB60-901C-D94A-B9F1-D99921ED9D88}" dt="2023-03-23T12:43:03.221" v="117" actId="20577"/>
        <pc:sldMkLst>
          <pc:docMk/>
          <pc:sldMk cId="3812477267" sldId="269"/>
        </pc:sldMkLst>
        <pc:graphicFrameChg chg="modGraphic">
          <ac:chgData name="Bischoff Andri PH Luzern PLU.SR.21" userId="d9ab14cd-cf25-4043-9dbe-218130e5de22" providerId="ADAL" clId="{16A2DB60-901C-D94A-B9F1-D99921ED9D88}" dt="2023-03-23T12:43:03.221" v="117" actId="20577"/>
          <ac:graphicFrameMkLst>
            <pc:docMk/>
            <pc:sldMk cId="3812477267" sldId="269"/>
            <ac:graphicFrameMk id="7" creationId="{68DABB64-948F-244B-B033-B37D7F29D1C4}"/>
          </ac:graphicFrameMkLst>
        </pc:graphicFrameChg>
      </pc:sldChg>
      <pc:sldChg chg="modSp">
        <pc:chgData name="Bischoff Andri PH Luzern PLU.SR.21" userId="d9ab14cd-cf25-4043-9dbe-218130e5de22" providerId="ADAL" clId="{16A2DB60-901C-D94A-B9F1-D99921ED9D88}" dt="2023-03-23T11:19:45.806" v="55" actId="1076"/>
        <pc:sldMkLst>
          <pc:docMk/>
          <pc:sldMk cId="4275559025" sldId="285"/>
        </pc:sldMkLst>
        <pc:picChg chg="mod">
          <ac:chgData name="Bischoff Andri PH Luzern PLU.SR.21" userId="d9ab14cd-cf25-4043-9dbe-218130e5de22" providerId="ADAL" clId="{16A2DB60-901C-D94A-B9F1-D99921ED9D88}" dt="2023-03-23T11:19:45.806" v="55" actId="1076"/>
          <ac:picMkLst>
            <pc:docMk/>
            <pc:sldMk cId="4275559025" sldId="285"/>
            <ac:picMk id="21" creationId="{263EA8BB-BB5A-F045-BBA2-81BEC5ADD860}"/>
          </ac:picMkLst>
        </pc:picChg>
      </pc:sldChg>
      <pc:sldChg chg="modSp">
        <pc:chgData name="Bischoff Andri PH Luzern PLU.SR.21" userId="d9ab14cd-cf25-4043-9dbe-218130e5de22" providerId="ADAL" clId="{16A2DB60-901C-D94A-B9F1-D99921ED9D88}" dt="2023-03-23T11:17:56.152" v="52" actId="20577"/>
        <pc:sldMkLst>
          <pc:docMk/>
          <pc:sldMk cId="2012957554" sldId="294"/>
        </pc:sldMkLst>
        <pc:spChg chg="mod">
          <ac:chgData name="Bischoff Andri PH Luzern PLU.SR.21" userId="d9ab14cd-cf25-4043-9dbe-218130e5de22" providerId="ADAL" clId="{16A2DB60-901C-D94A-B9F1-D99921ED9D88}" dt="2023-03-23T11:17:33.636" v="15" actId="20577"/>
          <ac:spMkLst>
            <pc:docMk/>
            <pc:sldMk cId="2012957554" sldId="294"/>
            <ac:spMk id="3" creationId="{7558C4D3-BFC6-F34B-9853-F1767D9CF78D}"/>
          </ac:spMkLst>
        </pc:spChg>
        <pc:spChg chg="mod">
          <ac:chgData name="Bischoff Andri PH Luzern PLU.SR.21" userId="d9ab14cd-cf25-4043-9dbe-218130e5de22" providerId="ADAL" clId="{16A2DB60-901C-D94A-B9F1-D99921ED9D88}" dt="2023-03-23T11:17:56.152" v="52" actId="20577"/>
          <ac:spMkLst>
            <pc:docMk/>
            <pc:sldMk cId="2012957554" sldId="294"/>
            <ac:spMk id="6" creationId="{136AC00E-9488-4C1C-BB97-C89CA68B19F6}"/>
          </ac:spMkLst>
        </pc:spChg>
        <pc:picChg chg="mod">
          <ac:chgData name="Bischoff Andri PH Luzern PLU.SR.21" userId="d9ab14cd-cf25-4043-9dbe-218130e5de22" providerId="ADAL" clId="{16A2DB60-901C-D94A-B9F1-D99921ED9D88}" dt="2023-03-23T11:17:22.417" v="1" actId="14826"/>
          <ac:picMkLst>
            <pc:docMk/>
            <pc:sldMk cId="2012957554" sldId="294"/>
            <ac:picMk id="1026" creationId="{CA7B846F-1CD6-E34D-9708-8533E39D446D}"/>
          </ac:picMkLst>
        </pc:picChg>
      </pc:sldChg>
    </pc:docChg>
  </pc:docChgLst>
  <pc:docChgLst>
    <pc:chgData name="Goldsmith Daniel PH Luzern" userId="763e0830-8858-496c-9fb3-ba95b19e3fec" providerId="ADAL" clId="{9B1A6ABD-1CA2-9C4C-BA28-A96628342172}"/>
    <pc:docChg chg="modSld">
      <pc:chgData name="Goldsmith Daniel PH Luzern" userId="763e0830-8858-496c-9fb3-ba95b19e3fec" providerId="ADAL" clId="{9B1A6ABD-1CA2-9C4C-BA28-A96628342172}" dt="2023-04-11T11:51:52.879" v="1" actId="403"/>
      <pc:docMkLst>
        <pc:docMk/>
      </pc:docMkLst>
      <pc:sldChg chg="modSp">
        <pc:chgData name="Goldsmith Daniel PH Luzern" userId="763e0830-8858-496c-9fb3-ba95b19e3fec" providerId="ADAL" clId="{9B1A6ABD-1CA2-9C4C-BA28-A96628342172}" dt="2023-04-11T11:51:52.879" v="1" actId="403"/>
        <pc:sldMkLst>
          <pc:docMk/>
          <pc:sldMk cId="1012553030" sldId="286"/>
        </pc:sldMkLst>
        <pc:spChg chg="mod">
          <ac:chgData name="Goldsmith Daniel PH Luzern" userId="763e0830-8858-496c-9fb3-ba95b19e3fec" providerId="ADAL" clId="{9B1A6ABD-1CA2-9C4C-BA28-A96628342172}" dt="2023-04-11T11:51:52.879" v="1" actId="403"/>
          <ac:spMkLst>
            <pc:docMk/>
            <pc:sldMk cId="1012553030" sldId="286"/>
            <ac:spMk id="3" creationId="{7558C4D3-BFC6-F34B-9853-F1767D9CF78D}"/>
          </ac:spMkLst>
        </pc:spChg>
      </pc:sldChg>
      <pc:sldChg chg="modSp mod">
        <pc:chgData name="Goldsmith Daniel PH Luzern" userId="763e0830-8858-496c-9fb3-ba95b19e3fec" providerId="ADAL" clId="{9B1A6ABD-1CA2-9C4C-BA28-A96628342172}" dt="2023-04-11T11:50:32.418" v="0" actId="13926"/>
        <pc:sldMkLst>
          <pc:docMk/>
          <pc:sldMk cId="2420487918" sldId="293"/>
        </pc:sldMkLst>
        <pc:spChg chg="mod">
          <ac:chgData name="Goldsmith Daniel PH Luzern" userId="763e0830-8858-496c-9fb3-ba95b19e3fec" providerId="ADAL" clId="{9B1A6ABD-1CA2-9C4C-BA28-A96628342172}" dt="2023-04-11T11:50:32.418" v="0" actId="13926"/>
          <ac:spMkLst>
            <pc:docMk/>
            <pc:sldMk cId="2420487918" sldId="293"/>
            <ac:spMk id="3" creationId="{7558C4D3-BFC6-F34B-9853-F1767D9CF78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C6DF5-D631-4345-ADD7-65D4AF8EACEE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CD283-F74A-B543-9C33-0F34C3A152A2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9063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beide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CD283-F74A-B543-9C33-0F34C3A152A2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270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err="1"/>
              <a:t>Sébi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1245B-3AA9-ED41-98BA-372A8C058C0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Dani</a:t>
            </a:r>
          </a:p>
          <a:p>
            <a:r>
              <a:rPr lang="de-CH"/>
              <a:t>Arbeit auf 2 Ebenen:</a:t>
            </a:r>
          </a:p>
          <a:p>
            <a:pPr marL="228600" indent="-228600">
              <a:buAutoNum type="arabicPeriod"/>
            </a:pPr>
            <a:r>
              <a:rPr lang="de-CH"/>
              <a:t>Begleiten und Unterstützen der </a:t>
            </a:r>
            <a:r>
              <a:rPr lang="de-CH" err="1"/>
              <a:t>Novis</a:t>
            </a:r>
            <a:endParaRPr lang="de-CH"/>
          </a:p>
          <a:p>
            <a:pPr marL="228600" indent="-228600">
              <a:buAutoNum type="arabicPeriod"/>
            </a:pPr>
            <a:r>
              <a:rPr lang="de-CH"/>
              <a:t>Fördern von Lernstrategien mit einer Gruppe von </a:t>
            </a:r>
            <a:r>
              <a:rPr lang="de-CH" err="1"/>
              <a:t>Ersties</a:t>
            </a:r>
            <a:r>
              <a:rPr lang="de-CH"/>
              <a:t> in 3 Workshops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1C133-7EB4-244B-8479-420BE68002DD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1275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6000"/>
              <a:t>Dani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1245B-3AA9-ED41-98BA-372A8C058C0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71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beide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1245B-3AA9-ED41-98BA-372A8C058C0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5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v.a. Dani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CD283-F74A-B543-9C33-0F34C3A152A2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9103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1245B-3AA9-ED41-98BA-372A8C058C0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943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1245B-3AA9-ED41-98BA-372A8C058C0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0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966AD-6CD5-4FF4-8E31-15C2C87D3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6E6F7F-D5AE-42AA-9684-6B8F940A8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97141A-138E-4D8E-87AB-8E0AD049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F72935B-5505-8A49-95D9-0B7D5D08AA3C}" type="datetime1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03349A-E9A4-4025-AE6D-C60FE290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CH"/>
              <a:t>PH Luzern / Autor / Anlass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3F9063-ACB9-4AC5-B7A2-A1F8A325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9213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ud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62F4A-F4E6-4654-84F1-BE2B1E12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288930-F6BC-4817-91BE-D96910655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66A820-DACC-4581-8FAD-19617116D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928BB6-7DEB-4157-87A6-63A43BC1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5BB67A-00CB-48CC-9AE2-E68E596B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6A282B-A74D-48C5-B04D-CC02A581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335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4588A-F3EC-44F5-B7D5-1CD2869F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CE1D3D-29B1-453C-8EFF-BF9D56D30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159F24-959B-43CD-B3BF-38C0FAC03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D4D679-D40F-4373-A393-A780455CB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1A0F8D2-C986-4677-AECB-08B322EC1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73D0BA4-1F30-4D72-B8E1-341531A9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E10AB8D-2FCF-4401-B79A-9EBB1B24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FCA3E3C-C32D-45B7-9118-6901CC1A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0066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C7AF6-6BFD-4881-ABC2-93A358F8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892E80-79D5-4F6D-862D-E87E7787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252F8E-8F53-4A1F-902D-B100A267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3DDEAF-4A10-4683-A120-EA33AD91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6809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6866E1-773F-4F52-83AF-FAEE4279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08647A-8283-4CDA-9490-5103FD3E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D9AF1C-3BAF-4B74-93BD-5ED6C08D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7837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1728E-FCFF-4C84-AC45-9C366E75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AF316B-D82C-4BA6-B053-C5BBECC1D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2444E8-319F-48C8-88AE-C8918003E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5D19AE-30BE-4B70-99F2-C8CF0193D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9E0E2E-A1B9-420A-9502-51946FFF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68646C-E244-46AB-A3EA-EAE62755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9277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FD00E2-8D71-460B-83AD-A124C31B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459F9F7-AFC2-44DE-A44C-58967718D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4E7FD2-6098-4C4D-94D4-962F871B7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4DC0F0-B7F6-4854-97A8-074A933C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AE5262-E47A-41B8-83E8-549DDF9A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74C576-F5EB-4DCA-8F97-816B5348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5698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CDCF1-0502-4F35-92DC-95C9CABB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B124DB6-32F6-4753-92EB-276CBEB1A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D93045-CC80-4CFF-A825-B3B31EAE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6A9FCA-80F3-49B4-831E-418C3BF8F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B35FDF-91AF-4877-899C-66463CB6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745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BFB8955-0C39-4E0B-AE13-3581D85EF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735C70-3524-4CFA-A650-8DD67BDC1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B3EAEB-FDA3-4303-A88F-B9A6FAA5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6C9B25-2727-4765-9C66-1708E096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B49387-EEE4-4A0B-B824-FA43A9F5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5197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mit 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295952" y="274638"/>
            <a:ext cx="5582561" cy="10038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de-CH" noProof="0"/>
              <a:t>Titel durch Klicken bearbeiten</a:t>
            </a: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06035" y="6481763"/>
            <a:ext cx="2226586" cy="25914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</a:defRPr>
            </a:lvl1pPr>
          </a:lstStyle>
          <a:p>
            <a:pPr defTabSz="288000"/>
            <a:r>
              <a:rPr lang="de-CH"/>
              <a:t>PH Luzern / Autor / Anlass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1"/>
          </p:nvPr>
        </p:nvSpPr>
        <p:spPr>
          <a:xfrm>
            <a:off x="6101916" y="6481763"/>
            <a:ext cx="2133600" cy="258543"/>
          </a:xfrm>
          <a:prstGeom prst="rect">
            <a:avLst/>
          </a:prstGeom>
        </p:spPr>
        <p:txBody>
          <a:bodyPr/>
          <a:lstStyle>
            <a:lvl1pPr algn="r" defTabSz="288000">
              <a:defRPr sz="900">
                <a:latin typeface="+mn-lt"/>
              </a:defRPr>
            </a:lvl1pPr>
          </a:lstStyle>
          <a:p>
            <a:fld id="{9256F9C8-0485-714A-A5DF-8603014D06D3}" type="datetime1">
              <a:rPr lang="de-CH" smtClean="0"/>
              <a:t>11.04.2023</a:t>
            </a:fld>
            <a:endParaRPr lang="de-CH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284734" y="6481763"/>
            <a:ext cx="556054" cy="259144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+mn-lt"/>
              </a:defRPr>
            </a:lvl1pPr>
          </a:lstStyle>
          <a:p>
            <a:fld id="{5DCDDC2F-BB8C-4FA4-9E91-DAC97F4BB211}" type="slidenum">
              <a:rPr lang="de-CH" noProof="0" smtClean="0"/>
              <a:pPr/>
              <a:t>‹#›</a:t>
            </a:fld>
            <a:endParaRPr lang="de-CH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06035" y="1498600"/>
            <a:ext cx="8534753" cy="4852988"/>
          </a:xfrm>
        </p:spPr>
        <p:txBody>
          <a:bodyPr/>
          <a:lstStyle>
            <a:lvl3pPr defTabSz="288000"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8392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035" y="2803654"/>
            <a:ext cx="8534753" cy="1143000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Mastertitelformat bearbeiten</a:t>
            </a:r>
            <a:endParaRPr lang="de-CH"/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>
          <a:xfrm>
            <a:off x="306036" y="3946654"/>
            <a:ext cx="8534752" cy="821179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b="0" i="0" baseline="0">
                <a:solidFill>
                  <a:schemeClr val="tx1"/>
                </a:solidFill>
                <a:latin typeface="+mn-lt"/>
              </a:defRPr>
            </a:lvl1pPr>
            <a:lvl2pPr marL="45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9" name="Rechteck 6"/>
          <p:cNvSpPr>
            <a:spLocks noChangeArrowheads="1"/>
          </p:cNvSpPr>
          <p:nvPr userDrawn="1"/>
        </p:nvSpPr>
        <p:spPr bwMode="auto">
          <a:xfrm>
            <a:off x="7313213" y="6374962"/>
            <a:ext cx="15953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de-CH" b="1">
                <a:solidFill>
                  <a:schemeClr val="accent1"/>
                </a:solidFill>
                <a:latin typeface="+mn-lt"/>
              </a:rPr>
              <a:t>weitergeben.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PH Luzern / Autor / Anlass</a:t>
            </a:r>
          </a:p>
        </p:txBody>
      </p:sp>
      <p:pic>
        <p:nvPicPr>
          <p:cNvPr id="8" name="Grafik 7"/>
          <p:cNvPicPr/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00" y="538863"/>
            <a:ext cx="2051685" cy="5829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97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9EB83-D3E4-42E4-84E4-C49DAA42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0D6A7D-4574-434E-A910-977581C49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074E94-FE6C-4D44-9137-6DD82F06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431D-3F50-234C-9915-57C38C95A07A}" type="datetime1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0753A3-C6CF-4BEC-A0EF-BD823BCE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PH Luzern / Autor / Anlass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3584B4-77E5-4B68-A31E-54E76336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0826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3" hasCustomPrompt="1"/>
          </p:nvPr>
        </p:nvSpPr>
        <p:spPr>
          <a:xfrm>
            <a:off x="303213" y="1609725"/>
            <a:ext cx="8537575" cy="4721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CH" noProof="0"/>
              <a:t>Objekt</a:t>
            </a: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295952" y="274638"/>
            <a:ext cx="5582561" cy="10038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de-CH" noProof="0"/>
              <a:t>Titel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037B6BA-9405-9D41-85FF-8C261B4CE225}" type="datetime1">
              <a:rPr lang="de-CH" noProof="0" smtClean="0"/>
              <a:t>11.04.2023</a:t>
            </a:fld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noProof="0"/>
              <a:t>PH Luzern / Autor / Anlass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CDDC2F-BB8C-4FA4-9E91-DAC97F4BB211}" type="slidenum">
              <a:rPr lang="de-CH" noProof="0" smtClean="0"/>
              <a:pPr/>
              <a:t>‹#›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716612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Objek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06035" y="6481763"/>
            <a:ext cx="2226586" cy="25914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</a:defRPr>
            </a:lvl1pPr>
          </a:lstStyle>
          <a:p>
            <a:pPr defTabSz="288000"/>
            <a:r>
              <a:rPr lang="de-CH"/>
              <a:t>PH Luzern / Autor / Anlass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101916" y="6481763"/>
            <a:ext cx="2133600" cy="258543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+mn-lt"/>
              </a:defRPr>
            </a:lvl1pPr>
          </a:lstStyle>
          <a:p>
            <a:pPr defTabSz="288000"/>
            <a:fld id="{D86F1164-E1F5-6D46-A67C-1B99F138A020}" type="datetime1">
              <a:rPr lang="de-CH" smtClean="0"/>
              <a:t>11.04.2023</a:t>
            </a:fld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284734" y="6481763"/>
            <a:ext cx="556054" cy="259144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+mn-lt"/>
              </a:defRPr>
            </a:lvl1pPr>
          </a:lstStyle>
          <a:p>
            <a:fld id="{5DCDDC2F-BB8C-4FA4-9E91-DAC97F4BB211}" type="slidenum">
              <a:rPr lang="de-CH" noProof="0" smtClean="0"/>
              <a:pPr/>
              <a:t>‹#›</a:t>
            </a:fld>
            <a:endParaRPr lang="de-CH" noProof="0"/>
          </a:p>
        </p:txBody>
      </p:sp>
      <p:sp>
        <p:nvSpPr>
          <p:cNvPr id="9" name="Inhaltsplatzhalter 11"/>
          <p:cNvSpPr>
            <a:spLocks noGrp="1"/>
          </p:cNvSpPr>
          <p:nvPr>
            <p:ph sz="quarter" idx="14" hasCustomPrompt="1"/>
          </p:nvPr>
        </p:nvSpPr>
        <p:spPr>
          <a:xfrm>
            <a:off x="4691063" y="1609725"/>
            <a:ext cx="4149725" cy="4721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CH" noProof="0"/>
              <a:t>Objekt</a:t>
            </a:r>
          </a:p>
        </p:txBody>
      </p:sp>
      <p:sp>
        <p:nvSpPr>
          <p:cNvPr id="10" name="Titel 7"/>
          <p:cNvSpPr>
            <a:spLocks noGrp="1"/>
          </p:cNvSpPr>
          <p:nvPr>
            <p:ph type="title" hasCustomPrompt="1"/>
          </p:nvPr>
        </p:nvSpPr>
        <p:spPr>
          <a:xfrm>
            <a:off x="295952" y="274638"/>
            <a:ext cx="5582561" cy="10038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de-CH" noProof="0"/>
              <a:t>Titel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295276" y="1609725"/>
            <a:ext cx="4180472" cy="4721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3993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 links,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1"/>
          <p:cNvSpPr>
            <a:spLocks noGrp="1"/>
          </p:cNvSpPr>
          <p:nvPr>
            <p:ph sz="quarter" idx="14" hasCustomPrompt="1"/>
          </p:nvPr>
        </p:nvSpPr>
        <p:spPr>
          <a:xfrm>
            <a:off x="306035" y="1591885"/>
            <a:ext cx="4149725" cy="4721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de-CH" noProof="0"/>
              <a:t>Objekt</a:t>
            </a:r>
          </a:p>
        </p:txBody>
      </p:sp>
      <p:sp>
        <p:nvSpPr>
          <p:cNvPr id="10" name="Titel 7"/>
          <p:cNvSpPr>
            <a:spLocks noGrp="1"/>
          </p:cNvSpPr>
          <p:nvPr>
            <p:ph type="title" hasCustomPrompt="1"/>
          </p:nvPr>
        </p:nvSpPr>
        <p:spPr>
          <a:xfrm>
            <a:off x="295952" y="274638"/>
            <a:ext cx="5582561" cy="10038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de-CH" noProof="0"/>
              <a:t>Titel durch Klicken bearbeiten</a:t>
            </a: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06035" y="6481763"/>
            <a:ext cx="2226586" cy="25914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</a:defRPr>
            </a:lvl1pPr>
          </a:lstStyle>
          <a:p>
            <a:pPr defTabSz="288000"/>
            <a:r>
              <a:rPr lang="de-CH"/>
              <a:t>PH Luzern / Autor / Anlass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1"/>
          </p:nvPr>
        </p:nvSpPr>
        <p:spPr>
          <a:xfrm>
            <a:off x="6101916" y="6481763"/>
            <a:ext cx="2133600" cy="258543"/>
          </a:xfrm>
          <a:prstGeom prst="rect">
            <a:avLst/>
          </a:prstGeom>
        </p:spPr>
        <p:txBody>
          <a:bodyPr/>
          <a:lstStyle>
            <a:lvl1pPr algn="r" defTabSz="288000">
              <a:defRPr sz="900">
                <a:latin typeface="+mn-lt"/>
              </a:defRPr>
            </a:lvl1pPr>
          </a:lstStyle>
          <a:p>
            <a:fld id="{FB6C549C-4033-F64D-A37B-C40FFD453C87}" type="datetime1">
              <a:rPr lang="de-CH" smtClean="0"/>
              <a:t>11.04.2023</a:t>
            </a:fld>
            <a:endParaRPr lang="de-CH"/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284734" y="6481763"/>
            <a:ext cx="556054" cy="259144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+mn-lt"/>
              </a:defRPr>
            </a:lvl1pPr>
          </a:lstStyle>
          <a:p>
            <a:fld id="{5DCDDC2F-BB8C-4FA4-9E91-DAC97F4BB211}" type="slidenum">
              <a:rPr lang="de-CH" noProof="0" smtClean="0"/>
              <a:pPr/>
              <a:t>‹#›</a:t>
            </a:fld>
            <a:endParaRPr lang="de-CH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4684713" y="1592263"/>
            <a:ext cx="4156075" cy="4721225"/>
          </a:xfrm>
          <a:solidFill>
            <a:schemeClr val="accent1">
              <a:alpha val="60000"/>
            </a:schemeClr>
          </a:solidFill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5410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966AD-6CD5-4FF4-8E31-15C2C87D3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6E6F7F-D5AE-42AA-9684-6B8F940A8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97141A-138E-4D8E-87AB-8E0AD049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03349A-E9A4-4025-AE6D-C60FE290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3F9063-ACB9-4AC5-B7A2-A1F8A325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6033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9EB83-D3E4-42E4-84E4-C49DAA42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0D6A7D-4574-434E-A910-977581C49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074E94-FE6C-4D44-9137-6DD82F06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0753A3-C6CF-4BEC-A0EF-BD823BCE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3584B4-77E5-4B68-A31E-54E76336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1113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83220-B78F-4077-BE81-FFBB4C73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0FABE1-BE71-4777-843F-7AFB34686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CE8E13-3AA9-4ED4-9B97-8F4341C9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92F642-5143-44FA-AB36-355CD22D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0856AA-68C5-4448-AEF5-B8E9AC68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7374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ud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62F4A-F4E6-4654-84F1-BE2B1E12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288930-F6BC-4817-91BE-D96910655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66A820-DACC-4581-8FAD-19617116D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928BB6-7DEB-4157-87A6-63A43BC1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5BB67A-00CB-48CC-9AE2-E68E596B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6A282B-A74D-48C5-B04D-CC02A581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5639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4588A-F3EC-44F5-B7D5-1CD2869F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CE1D3D-29B1-453C-8EFF-BF9D56D30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159F24-959B-43CD-B3BF-38C0FAC03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D4D679-D40F-4373-A393-A780455CB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1A0F8D2-C986-4677-AECB-08B322EC1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73D0BA4-1F30-4D72-B8E1-341531A9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E10AB8D-2FCF-4401-B79A-9EBB1B24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FCA3E3C-C32D-45B7-9118-6901CC1A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32913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C7AF6-6BFD-4881-ABC2-93A358F8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892E80-79D5-4F6D-862D-E87E7787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252F8E-8F53-4A1F-902D-B100A267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3DDEAF-4A10-4683-A120-EA33AD91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1862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6866E1-773F-4F52-83AF-FAEE4279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08647A-8283-4CDA-9490-5103FD3E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D9AF1C-3BAF-4B74-93BD-5ED6C08D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558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83220-B78F-4077-BE81-FFBB4C73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0FABE1-BE71-4777-843F-7AFB34686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CE8E13-3AA9-4ED4-9B97-8F4341C9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41A7-2E02-1541-B580-984C0863A178}" type="datetime1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92F642-5143-44FA-AB36-355CD22D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PH Luzern / Autor / Anlass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0856AA-68C5-4448-AEF5-B8E9AC68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0168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1728E-FCFF-4C84-AC45-9C366E75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AF316B-D82C-4BA6-B053-C5BBECC1D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2444E8-319F-48C8-88AE-C8918003E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5D19AE-30BE-4B70-99F2-C8CF0193D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9E0E2E-A1B9-420A-9502-51946FFF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68646C-E244-46AB-A3EA-EAE62755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6880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FD00E2-8D71-460B-83AD-A124C31B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459F9F7-AFC2-44DE-A44C-58967718D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auf Platzhalter ziehen oder durch Klicken auf Symbol hinzufügen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4E7FD2-6098-4C4D-94D4-962F871B7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4DC0F0-B7F6-4854-97A8-074A933C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AE5262-E47A-41B8-83E8-549DDF9A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74C576-F5EB-4DCA-8F97-816B5348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9888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CDCF1-0502-4F35-92DC-95C9CABB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B124DB6-32F6-4753-92EB-276CBEB1A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D93045-CC80-4CFF-A825-B3B31EAE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6A9FCA-80F3-49B4-831E-418C3BF8F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B35FDF-91AF-4877-899C-66463CB6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0469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BFB8955-0C39-4E0B-AE13-3581D85EF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735C70-3524-4CFA-A650-8DD67BDC1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B3EAEB-FDA3-4303-A88F-B9A6FAA5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6C9B25-2727-4765-9C66-1708E096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B49387-EEE4-4A0B-B824-FA43A9F5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309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ud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62F4A-F4E6-4654-84F1-BE2B1E12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288930-F6BC-4817-91BE-D96910655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66A820-DACC-4581-8FAD-19617116D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928BB6-7DEB-4157-87A6-63A43BC1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6097-314C-0E4A-9164-2333531FDBD6}" type="datetime1">
              <a:rPr lang="de-CH" smtClean="0"/>
              <a:t>11.04.2023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5BB67A-00CB-48CC-9AE2-E68E596B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PH Luzern / Autor / Anlass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6A282B-A74D-48C5-B04D-CC02A581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274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C7AF6-6BFD-4881-ABC2-93A358F8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892E80-79D5-4F6D-862D-E87E7787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A1F1-B7B7-2048-A6D8-F9B088D28083}" type="datetime1">
              <a:rPr lang="de-CH" smtClean="0"/>
              <a:t>11.04.2023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252F8E-8F53-4A1F-902D-B100A267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PH Luzern / Autor / Anlass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3DDEAF-4A10-4683-A120-EA33AD91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810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6866E1-773F-4F52-83AF-FAEE4279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A799-02D8-F445-80D6-B4FDB6AD56D6}" type="datetime1">
              <a:rPr lang="de-CH" smtClean="0"/>
              <a:t>11.04.2023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08647A-8283-4CDA-9490-5103FD3E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PH Luzern / Autor / Anlass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D9AF1C-3BAF-4B74-93BD-5ED6C08D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734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966AD-6CD5-4FF4-8E31-15C2C87D3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6E6F7F-D5AE-42AA-9684-6B8F940A8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97141A-138E-4D8E-87AB-8E0AD049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03349A-E9A4-4025-AE6D-C60FE290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3F9063-ACB9-4AC5-B7A2-A1F8A325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80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9EB83-D3E4-42E4-84E4-C49DAA42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0D6A7D-4574-434E-A910-977581C49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074E94-FE6C-4D44-9137-6DD82F06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0753A3-C6CF-4BEC-A0EF-BD823BCE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3584B4-77E5-4B68-A31E-54E76336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454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83220-B78F-4077-BE81-FFBB4C73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0FABE1-BE71-4777-843F-7AFB34686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CE8E13-3AA9-4ED4-9B97-8F4341C9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92F642-5143-44FA-AB36-355CD22D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0856AA-68C5-4448-AEF5-B8E9AC68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3565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7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5C55729-1D6B-4C27-87D8-5F07641C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4E61F8-C03A-426C-8360-311048227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55001D-70A2-43AD-9288-CB7186C29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21461E82-CE1A-C845-BBA2-8A853E4A8E48}" type="datetime1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00F422-2EB1-4977-88EB-B4B8374EB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de-CH"/>
              <a:t>PH Luzern / Autor / Anlass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9FC61A-E40C-4996-A95F-D141B8987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CF2253AE-8212-46EE-B3F1-B190810FB436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DCCEEBA-D168-41FE-9A48-44E1E9FBF1D0}"/>
              </a:ext>
            </a:extLst>
          </p:cNvPr>
          <p:cNvSpPr/>
          <p:nvPr/>
        </p:nvSpPr>
        <p:spPr>
          <a:xfrm rot="311257">
            <a:off x="7614711" y="-158927"/>
            <a:ext cx="1889750" cy="743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CB0AFA4-963A-41C9-927B-22824B95C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11" y="365126"/>
            <a:ext cx="749678" cy="13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6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7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5C55729-1D6B-4C27-87D8-5F07641C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4E61F8-C03A-426C-8360-311048227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55001D-70A2-43AD-9288-CB7186C29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00F422-2EB1-4977-88EB-B4B8374EB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9FC61A-E40C-4996-A95F-D141B8987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DCCEEBA-D168-41FE-9A48-44E1E9FBF1D0}"/>
              </a:ext>
            </a:extLst>
          </p:cNvPr>
          <p:cNvSpPr/>
          <p:nvPr/>
        </p:nvSpPr>
        <p:spPr>
          <a:xfrm rot="311257">
            <a:off x="7614711" y="-158927"/>
            <a:ext cx="1889750" cy="743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CB0AFA4-963A-41C9-927B-22824B95C3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11" y="365126"/>
            <a:ext cx="749678" cy="13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4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87" r:id="rId12"/>
    <p:sldLayoutId id="2147483649" r:id="rId13"/>
    <p:sldLayoutId id="2147483651" r:id="rId14"/>
    <p:sldLayoutId id="2147483652" r:id="rId15"/>
    <p:sldLayoutId id="2147483653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7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5C55729-1D6B-4C27-87D8-5F07641C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4E61F8-C03A-426C-8360-311048227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55001D-70A2-43AD-9288-CB7186C29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8DA72-8DEF-4733-9F3B-9E6AF87ECDA7}" type="datetimeFigureOut">
              <a:rPr lang="de-CH" smtClean="0"/>
              <a:t>11.04.2023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00F422-2EB1-4977-88EB-B4B8374EB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9FC61A-E40C-4996-A95F-D141B8987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253AE-8212-46EE-B3F1-B190810FB43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DCCEEBA-D168-41FE-9A48-44E1E9FBF1D0}"/>
              </a:ext>
            </a:extLst>
          </p:cNvPr>
          <p:cNvSpPr/>
          <p:nvPr/>
        </p:nvSpPr>
        <p:spPr>
          <a:xfrm rot="311257">
            <a:off x="7614711" y="-158927"/>
            <a:ext cx="1889750" cy="743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CB0AFA4-963A-41C9-927B-22824B95C3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11" y="365126"/>
            <a:ext cx="749678" cy="13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6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ebastien.knubel@stud.phlu.c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hyperlink" Target="mailto:daniel.goldsmith@phlu.ch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80B1C-1219-4EEF-AD7F-3A256B31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794" y="1359436"/>
            <a:ext cx="6858000" cy="1119446"/>
          </a:xfrm>
        </p:spPr>
        <p:txBody>
          <a:bodyPr/>
          <a:lstStyle/>
          <a:p>
            <a:r>
              <a:rPr lang="de-CH" b="1"/>
              <a:t>ExpertNovi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6DAB2A-2121-4823-83A7-2B1FC1370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29" y="2896489"/>
            <a:ext cx="5081507" cy="260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5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621019A-2841-4347-8F12-F7F3C6A2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Expertinnen/Experten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E1B038E-D0AF-4CBA-A663-C57F8DBD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64482"/>
            <a:ext cx="7886700" cy="32635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CH"/>
              <a:t> Erfahrungen weitergeben</a:t>
            </a:r>
          </a:p>
          <a:p>
            <a:pPr marL="0" indent="0">
              <a:buNone/>
            </a:pPr>
            <a:endParaRPr lang="de-CH"/>
          </a:p>
          <a:p>
            <a:pPr>
              <a:buFont typeface="Wingdings" panose="05000000000000000000" pitchFamily="2" charset="2"/>
              <a:buChar char="ü"/>
            </a:pPr>
            <a:r>
              <a:rPr lang="de-CH"/>
              <a:t> Betreuung neuer Studis </a:t>
            </a:r>
          </a:p>
          <a:p>
            <a:pPr>
              <a:buFont typeface="Wingdings" panose="05000000000000000000" pitchFamily="2" charset="2"/>
              <a:buChar char="ü"/>
            </a:pPr>
            <a:endParaRPr lang="de-CH"/>
          </a:p>
          <a:p>
            <a:pPr>
              <a:buFont typeface="Wingdings" panose="05000000000000000000" pitchFamily="2" charset="2"/>
              <a:buChar char="ü"/>
            </a:pPr>
            <a:r>
              <a:rPr lang="de-CH"/>
              <a:t> neu: 1 CP in zwei Semestern!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D3344C-A4B2-4DB7-8A2D-3D73F7C35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69" y="2264483"/>
            <a:ext cx="2228850" cy="195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9D337-F94B-AE44-A83C-512C92918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Das ExpertNovi-Projekt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6C15D5-2472-9E4C-9A53-0156B2CA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DC2F-BB8C-4FA4-9E91-DAC97F4BB211}" type="slidenum">
              <a:rPr lang="de-CH" noProof="0" smtClean="0"/>
              <a:pPr/>
              <a:t>3</a:t>
            </a:fld>
            <a:endParaRPr lang="de-CH" noProof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5ACE69C-87AB-6348-A183-AEACCB6DB657}"/>
              </a:ext>
            </a:extLst>
          </p:cNvPr>
          <p:cNvGrpSpPr/>
          <p:nvPr/>
        </p:nvGrpSpPr>
        <p:grpSpPr>
          <a:xfrm>
            <a:off x="295952" y="1825267"/>
            <a:ext cx="5073491" cy="3576797"/>
            <a:chOff x="393405" y="1165140"/>
            <a:chExt cx="7708605" cy="5446195"/>
          </a:xfrm>
          <a:solidFill>
            <a:srgbClr val="90A59D"/>
          </a:solidFill>
        </p:grpSpPr>
        <p:pic>
          <p:nvPicPr>
            <p:cNvPr id="2050" name="Picture 2" descr="Spiritual Wisdom from a Jedi Master | Catholic in Recovery">
              <a:extLst>
                <a:ext uri="{FF2B5EF4-FFF2-40B4-BE49-F238E27FC236}">
                  <a16:creationId xmlns:a16="http://schemas.microsoft.com/office/drawing/2014/main" id="{AC43C819-BD4E-3D4F-A6D9-7DE764F1B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05" y="2275245"/>
              <a:ext cx="7708605" cy="4336090"/>
            </a:xfrm>
            <a:prstGeom prst="rect">
              <a:avLst/>
            </a:prstGeom>
            <a:grpFill/>
          </p:spPr>
        </p:pic>
        <p:sp>
          <p:nvSpPr>
            <p:cNvPr id="5" name="Wolkenförmige Legende 4">
              <a:extLst>
                <a:ext uri="{FF2B5EF4-FFF2-40B4-BE49-F238E27FC236}">
                  <a16:creationId xmlns:a16="http://schemas.microsoft.com/office/drawing/2014/main" id="{C4E70A6E-4E1B-B844-B1FF-AE6F5FF974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39290" y="1278467"/>
              <a:ext cx="1712139" cy="1520456"/>
            </a:xfrm>
            <a:prstGeom prst="cloudCallout">
              <a:avLst>
                <a:gd name="adj1" fmla="val -50204"/>
                <a:gd name="adj2" fmla="val 49913"/>
              </a:avLst>
            </a:prstGeom>
            <a:solidFill>
              <a:srgbClr val="CAB99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/>
                <a:t>Aber wie?</a:t>
              </a:r>
            </a:p>
          </p:txBody>
        </p:sp>
        <p:sp>
          <p:nvSpPr>
            <p:cNvPr id="6" name="Ovale Legende 5">
              <a:extLst>
                <a:ext uri="{FF2B5EF4-FFF2-40B4-BE49-F238E27FC236}">
                  <a16:creationId xmlns:a16="http://schemas.microsoft.com/office/drawing/2014/main" id="{BF59AF8D-49F3-AA4A-A46A-951F9242C7E7}"/>
                </a:ext>
              </a:extLst>
            </p:cNvPr>
            <p:cNvSpPr/>
            <p:nvPr/>
          </p:nvSpPr>
          <p:spPr>
            <a:xfrm>
              <a:off x="2541181" y="1165140"/>
              <a:ext cx="1925956" cy="1951542"/>
            </a:xfrm>
            <a:prstGeom prst="wedgeEllipseCallout">
              <a:avLst>
                <a:gd name="adj1" fmla="val -38347"/>
                <a:gd name="adj2" fmla="val 57294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/>
                <a:t>Lernen du musst.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22E1AEA-2A43-8547-A4F5-290BB33AAF5C}"/>
              </a:ext>
            </a:extLst>
          </p:cNvPr>
          <p:cNvGrpSpPr/>
          <p:nvPr/>
        </p:nvGrpSpPr>
        <p:grpSpPr>
          <a:xfrm>
            <a:off x="6228608" y="1326905"/>
            <a:ext cx="2403222" cy="2337764"/>
            <a:chOff x="6232858" y="1544709"/>
            <a:chExt cx="2403222" cy="2337764"/>
          </a:xfrm>
        </p:grpSpPr>
        <p:pic>
          <p:nvPicPr>
            <p:cNvPr id="9" name="Grafik 8" descr="Sitzungssaal mit einfarbiger Füllung">
              <a:extLst>
                <a:ext uri="{FF2B5EF4-FFF2-40B4-BE49-F238E27FC236}">
                  <a16:creationId xmlns:a16="http://schemas.microsoft.com/office/drawing/2014/main" id="{BBCB7217-F471-9B4F-A5F9-41C23B2DA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5587" y="1544709"/>
              <a:ext cx="2337764" cy="2337764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6611004-84FE-8444-A288-85A58BA1A4C3}"/>
                </a:ext>
              </a:extLst>
            </p:cNvPr>
            <p:cNvSpPr txBox="1"/>
            <p:nvPr/>
          </p:nvSpPr>
          <p:spPr>
            <a:xfrm>
              <a:off x="6232858" y="1640601"/>
              <a:ext cx="2403222" cy="369332"/>
            </a:xfrm>
            <a:prstGeom prst="rect">
              <a:avLst/>
            </a:prstGeom>
            <a:solidFill>
              <a:srgbClr val="CAB995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CH">
                  <a:solidFill>
                    <a:schemeClr val="bg1"/>
                  </a:solidFill>
                  <a:latin typeface="+mn-lt"/>
                </a:rPr>
                <a:t>1. Coachen der </a:t>
              </a:r>
              <a:r>
                <a:rPr lang="de-CH" err="1">
                  <a:solidFill>
                    <a:schemeClr val="bg1"/>
                  </a:solidFill>
                  <a:latin typeface="+mn-lt"/>
                </a:rPr>
                <a:t>Novis</a:t>
              </a:r>
              <a:endParaRPr lang="de-CH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5396C4F-C7D3-284B-A38B-D38AF8DD36CC}"/>
              </a:ext>
            </a:extLst>
          </p:cNvPr>
          <p:cNvGrpSpPr/>
          <p:nvPr/>
        </p:nvGrpSpPr>
        <p:grpSpPr>
          <a:xfrm>
            <a:off x="5822489" y="4109329"/>
            <a:ext cx="3223959" cy="2216139"/>
            <a:chOff x="5822487" y="3822484"/>
            <a:chExt cx="3223959" cy="2216139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FC91AC3-5C14-ED4A-962E-707A8128BD12}"/>
                </a:ext>
              </a:extLst>
            </p:cNvPr>
            <p:cNvSpPr txBox="1"/>
            <p:nvPr/>
          </p:nvSpPr>
          <p:spPr>
            <a:xfrm>
              <a:off x="5822487" y="3822484"/>
              <a:ext cx="3223959" cy="646331"/>
            </a:xfrm>
            <a:prstGeom prst="rect">
              <a:avLst/>
            </a:prstGeom>
            <a:solidFill>
              <a:srgbClr val="90A59D"/>
            </a:solidFill>
          </p:spPr>
          <p:txBody>
            <a:bodyPr wrap="none" rtlCol="0">
              <a:spAutoFit/>
            </a:bodyPr>
            <a:lstStyle/>
            <a:p>
              <a:r>
                <a:rPr lang="de-CH">
                  <a:solidFill>
                    <a:schemeClr val="bg1"/>
                  </a:solidFill>
                  <a:latin typeface="+mn-lt"/>
                </a:rPr>
                <a:t>2. Fördern von Lernstrategien</a:t>
              </a:r>
            </a:p>
            <a:p>
              <a:pPr algn="ctr"/>
              <a:r>
                <a:rPr lang="de-CH">
                  <a:solidFill>
                    <a:schemeClr val="bg1"/>
                  </a:solidFill>
                  <a:latin typeface="+mn-lt"/>
                </a:rPr>
                <a:t>in der Gruppe</a:t>
              </a:r>
            </a:p>
          </p:txBody>
        </p:sp>
        <p:pic>
          <p:nvPicPr>
            <p:cNvPr id="12" name="Grafik 11" descr="Gruppe von Personen Silhouette">
              <a:extLst>
                <a:ext uri="{FF2B5EF4-FFF2-40B4-BE49-F238E27FC236}">
                  <a16:creationId xmlns:a16="http://schemas.microsoft.com/office/drawing/2014/main" id="{E8DD879D-71B0-FB44-A3C7-A6D7E25C2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72231" y="4514150"/>
              <a:ext cx="1524473" cy="1524473"/>
            </a:xfrm>
            <a:prstGeom prst="rect">
              <a:avLst/>
            </a:prstGeom>
          </p:spPr>
        </p:pic>
      </p:grpSp>
      <p:pic>
        <p:nvPicPr>
          <p:cNvPr id="15" name="Grafik 14" descr="Zurück mit einfarbiger Füllung">
            <a:extLst>
              <a:ext uri="{FF2B5EF4-FFF2-40B4-BE49-F238E27FC236}">
                <a16:creationId xmlns:a16="http://schemas.microsoft.com/office/drawing/2014/main" id="{CFA18C29-3380-2444-86D0-FFB5D3AC8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68632" y="2215540"/>
            <a:ext cx="1267586" cy="1120133"/>
          </a:xfrm>
          <a:prstGeom prst="rect">
            <a:avLst/>
          </a:prstGeom>
        </p:spPr>
      </p:pic>
      <p:pic>
        <p:nvPicPr>
          <p:cNvPr id="17" name="Grafik 16" descr="Zurück mit einfarbiger Füllung">
            <a:extLst>
              <a:ext uri="{FF2B5EF4-FFF2-40B4-BE49-F238E27FC236}">
                <a16:creationId xmlns:a16="http://schemas.microsoft.com/office/drawing/2014/main" id="{46C59F96-25E5-6047-B52A-06A33A7A7B4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5284037" y="4611536"/>
            <a:ext cx="1267586" cy="1119600"/>
          </a:xfrm>
          <a:prstGeom prst="rect">
            <a:avLst/>
          </a:prstGeom>
        </p:spPr>
      </p:pic>
      <p:pic>
        <p:nvPicPr>
          <p:cNvPr id="23" name="Grafik 22" descr="Wiederholen mit einfarbiger Füllung">
            <a:extLst>
              <a:ext uri="{FF2B5EF4-FFF2-40B4-BE49-F238E27FC236}">
                <a16:creationId xmlns:a16="http://schemas.microsoft.com/office/drawing/2014/main" id="{50333483-4946-D54F-B1D9-441B9F5A74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6977268" y="3149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3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6D48B-EDDF-E94E-98FF-3FA3070D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59" y="917848"/>
            <a:ext cx="7886700" cy="994172"/>
          </a:xfrm>
        </p:spPr>
        <p:txBody>
          <a:bodyPr>
            <a:normAutofit/>
          </a:bodyPr>
          <a:lstStyle/>
          <a:p>
            <a:r>
              <a:rPr lang="de-CH" sz="2400" b="1">
                <a:solidFill>
                  <a:schemeClr val="bg1"/>
                </a:solidFill>
                <a:latin typeface="Century Gothic" panose="020B0502020202020204" pitchFamily="34" charset="0"/>
              </a:rPr>
              <a:t>ExpertNovi und die Wichtigkeit von Lernstrategien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8C4D3-BFC6-F34B-9853-F1767D9C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58" y="1919394"/>
            <a:ext cx="7040504" cy="3749705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CH" sz="1600">
                <a:solidFill>
                  <a:schemeClr val="bg1"/>
                </a:solidFill>
                <a:latin typeface="Century Gothic"/>
              </a:rPr>
              <a:t>Sie werden Profis für das Lernen</a:t>
            </a:r>
          </a:p>
          <a:p>
            <a:pPr marL="0" indent="0">
              <a:lnSpc>
                <a:spcPct val="100000"/>
              </a:lnSpc>
              <a:buNone/>
            </a:pPr>
            <a:endParaRPr lang="de-CH" sz="160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de-CH" sz="1600">
                <a:solidFill>
                  <a:schemeClr val="bg1"/>
                </a:solidFill>
                <a:latin typeface="Century Gothic" panose="020B0502020202020204" pitchFamily="34" charset="0"/>
              </a:rPr>
              <a:t>Sie können mit einer Gruppe von neuen Studierenden an ihrem Lernen im Studium arbeiten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de-CH" sz="1600">
                <a:solidFill>
                  <a:schemeClr val="bg1"/>
                </a:solidFill>
                <a:latin typeface="Century Gothic" panose="020B0502020202020204" pitchFamily="34" charset="0"/>
              </a:rPr>
              <a:t>Sie können als Lernprofi mit Ihrer Gruppe zwei weitere Male an Lernen und Lernstrategien und der Vermittlung von Lernstrategien arbeiten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de-CH" sz="1600">
                <a:solidFill>
                  <a:schemeClr val="bg1"/>
                </a:solidFill>
                <a:latin typeface="Century Gothic" panose="020B0502020202020204" pitchFamily="34" charset="0"/>
              </a:rPr>
              <a:t>Dieser Doppeldecker wird Sie in Ihrer Arbeit als Lehrperson weiterbringen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de-CH" sz="1600">
                <a:solidFill>
                  <a:schemeClr val="bg1"/>
                </a:solidFill>
                <a:latin typeface="Century Gothic" panose="020B0502020202020204" pitchFamily="34" charset="0"/>
              </a:rPr>
              <a:t>Sie können die Lektionen für Ihre Arbeit im ExpertNovi-Projekt anrechnen</a:t>
            </a:r>
          </a:p>
        </p:txBody>
      </p:sp>
    </p:spTree>
    <p:extLst>
      <p:ext uri="{BB962C8B-B14F-4D97-AF65-F5344CB8AC3E}">
        <p14:creationId xmlns:p14="http://schemas.microsoft.com/office/powerpoint/2010/main" val="1012553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6D48B-EDDF-E94E-98FF-3FA3070D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700" b="1">
                <a:solidFill>
                  <a:schemeClr val="bg1"/>
                </a:solidFill>
                <a:latin typeface="Century Gothic" panose="020B0502020202020204" pitchFamily="34" charset="0"/>
              </a:rPr>
              <a:t>Wichtige Daten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8C4D3-BFC6-F34B-9853-F1767D9C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2097138"/>
            <a:ext cx="7633252" cy="43768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CH" sz="1875">
                <a:solidFill>
                  <a:schemeClr val="bg1"/>
                </a:solidFill>
              </a:rPr>
              <a:t>Anmeldebeginn: 01.05.23 (www.phlu.ch/ueber-uns/studorg.html)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CH" sz="1875">
                <a:solidFill>
                  <a:schemeClr val="bg1"/>
                </a:solidFill>
              </a:rPr>
              <a:t> Anmeldeschluss: 08.09.23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CH" sz="1875">
                <a:solidFill>
                  <a:schemeClr val="bg1"/>
                </a:solidFill>
              </a:rPr>
              <a:t> Vorbereitungsmorgen: Samstag, 16.09.23 (von 09:15 Uhr bis 13:15 Uhr)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CH" sz="1850">
                <a:solidFill>
                  <a:schemeClr val="bg1"/>
                </a:solidFill>
              </a:rPr>
              <a:t> Workshop 1 am Tag «Lernen im Campus» : Mittwoch 04.10.23 (ca. 2 Stunden) </a:t>
            </a:r>
            <a:endParaRPr lang="de-CH" sz="185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CH" sz="1875">
                <a:solidFill>
                  <a:schemeClr val="bg1"/>
                </a:solidFill>
              </a:rPr>
              <a:t>Workshop 2: Mitte bis Ende November 23 (ca. 2 Stunden)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CH" sz="1875">
                <a:solidFill>
                  <a:schemeClr val="bg1"/>
                </a:solidFill>
              </a:rPr>
              <a:t>Workshop 3: Ende April 24 (ca. 2 Stunden)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CH" sz="1850">
                <a:solidFill>
                  <a:schemeClr val="bg1"/>
                </a:solidFill>
              </a:rPr>
              <a:t>Abschlussveranstaltung: Montag, 06.05.24 17.30 – 19.00</a:t>
            </a:r>
            <a:endParaRPr lang="de-CH" sz="185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48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70CCC-60D7-E345-B5B4-EEE9B6E3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Aufwand </a:t>
            </a:r>
            <a:r>
              <a:rPr lang="de-CH" err="1"/>
              <a:t>Expert:in</a:t>
            </a:r>
            <a:r>
              <a:rPr lang="de-CH"/>
              <a:t>:</a:t>
            </a:r>
            <a:br>
              <a:rPr lang="de-CH"/>
            </a:br>
            <a:r>
              <a:rPr lang="de-CH" sz="1800" b="0"/>
              <a:t>1 CP = 30 Stunden</a:t>
            </a:r>
            <a:endParaRPr lang="de-CH" b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91D6A9-8C5D-8A45-9589-18A9E6CF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DC2F-BB8C-4FA4-9E91-DAC97F4BB211}" type="slidenum">
              <a:rPr lang="de-CH" noProof="0" smtClean="0"/>
              <a:pPr/>
              <a:t>6</a:t>
            </a:fld>
            <a:endParaRPr lang="de-CH" noProof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68DABB64-948F-244B-B033-B37D7F29D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43689"/>
              </p:ext>
            </p:extLst>
          </p:nvPr>
        </p:nvGraphicFramePr>
        <p:xfrm>
          <a:off x="0" y="1279008"/>
          <a:ext cx="7687127" cy="54618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5081">
                  <a:extLst>
                    <a:ext uri="{9D8B030D-6E8A-4147-A177-3AD203B41FA5}">
                      <a16:colId xmlns:a16="http://schemas.microsoft.com/office/drawing/2014/main" val="3921375942"/>
                    </a:ext>
                  </a:extLst>
                </a:gridCol>
                <a:gridCol w="3017674">
                  <a:extLst>
                    <a:ext uri="{9D8B030D-6E8A-4147-A177-3AD203B41FA5}">
                      <a16:colId xmlns:a16="http://schemas.microsoft.com/office/drawing/2014/main" val="997697143"/>
                    </a:ext>
                  </a:extLst>
                </a:gridCol>
                <a:gridCol w="1754372">
                  <a:extLst>
                    <a:ext uri="{9D8B030D-6E8A-4147-A177-3AD203B41FA5}">
                      <a16:colId xmlns:a16="http://schemas.microsoft.com/office/drawing/2014/main" val="3342470323"/>
                    </a:ext>
                  </a:extLst>
                </a:gridCol>
              </a:tblGrid>
              <a:tr h="555749">
                <a:tc>
                  <a:txBody>
                    <a:bodyPr/>
                    <a:lstStyle/>
                    <a:p>
                      <a:r>
                        <a:rPr lang="de-CH" sz="1600"/>
                        <a:t>Was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Wann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CH" sz="1600"/>
                        <a:t>Aufwand in Stunden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154019"/>
                  </a:ext>
                </a:extLst>
              </a:tr>
              <a:tr h="645571">
                <a:tc>
                  <a:txBody>
                    <a:bodyPr/>
                    <a:lstStyle/>
                    <a:p>
                      <a:r>
                        <a:rPr lang="de-CH" sz="1600"/>
                        <a:t>Einlesen in Lernstrategien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auf den Vorbereitungshalbtag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de-CH" sz="1600"/>
                        <a:t>2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099725"/>
                  </a:ext>
                </a:extLst>
              </a:tr>
              <a:tr h="645571">
                <a:tc>
                  <a:txBody>
                    <a:bodyPr/>
                    <a:lstStyle/>
                    <a:p>
                      <a:r>
                        <a:rPr lang="de-CH" sz="1600"/>
                        <a:t>Teilnahme Vorbereitungshalbtag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16.09.23, 09.15 – 13.15 </a:t>
                      </a:r>
                    </a:p>
                    <a:p>
                      <a:r>
                        <a:rPr lang="de-CH" sz="1600"/>
                        <a:t>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de-CH" sz="160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411999"/>
                  </a:ext>
                </a:extLst>
              </a:tr>
              <a:tr h="645571">
                <a:tc>
                  <a:txBody>
                    <a:bodyPr/>
                    <a:lstStyle/>
                    <a:p>
                      <a:pPr marL="182563" indent="-169863">
                        <a:tabLst/>
                      </a:pPr>
                      <a:r>
                        <a:rPr lang="de-CH" sz="1600"/>
                        <a:t>1. Workshop am Tag «Lernen im Campus»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04.10.23</a:t>
                      </a:r>
                    </a:p>
                    <a:p>
                      <a:r>
                        <a:rPr lang="de-CH" sz="1600"/>
                        <a:t>09:15 – 13:15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de-CH" sz="1600"/>
                        <a:t>mit Vorbereitung: 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027577"/>
                  </a:ext>
                </a:extLst>
              </a:tr>
              <a:tr h="645571">
                <a:tc>
                  <a:txBody>
                    <a:bodyPr/>
                    <a:lstStyle/>
                    <a:p>
                      <a:pPr marL="182563" indent="-182563">
                        <a:tabLst/>
                      </a:pPr>
                      <a:r>
                        <a:rPr lang="de-CH" sz="1600"/>
                        <a:t>2. Workshop zu Lernstrategien im Studium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Mitte bis Ende November 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de-CH" sz="1600"/>
                        <a:t>Vorbereitung: 2</a:t>
                      </a:r>
                    </a:p>
                    <a:p>
                      <a:pPr lvl="0" algn="r"/>
                      <a:r>
                        <a:rPr lang="de-CH" sz="1600"/>
                        <a:t>Durchführung: 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294325"/>
                  </a:ext>
                </a:extLst>
              </a:tr>
              <a:tr h="645571">
                <a:tc>
                  <a:txBody>
                    <a:bodyPr/>
                    <a:lstStyle/>
                    <a:p>
                      <a:pPr marL="182563" indent="-182563">
                        <a:tabLst/>
                      </a:pPr>
                      <a:r>
                        <a:rPr lang="de-CH" sz="1600"/>
                        <a:t>3. Workshop zu Vermittlung von Lernstrategien in Schule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Ende April 2024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de-CH" sz="1600"/>
                        <a:t>Vorbereitung: 2</a:t>
                      </a:r>
                    </a:p>
                    <a:p>
                      <a:pPr lvl="0" algn="r"/>
                      <a:r>
                        <a:rPr lang="de-CH" sz="1600"/>
                        <a:t>Durchführung: 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612552"/>
                  </a:ext>
                </a:extLst>
              </a:tr>
              <a:tr h="645571">
                <a:tc>
                  <a:txBody>
                    <a:bodyPr/>
                    <a:lstStyle/>
                    <a:p>
                      <a:r>
                        <a:rPr lang="de-CH" sz="1600"/>
                        <a:t>Einzelbetreuung Novi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HS23 und FS24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de-CH" sz="1600"/>
                        <a:t>ca. 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868128"/>
                  </a:ext>
                </a:extLst>
              </a:tr>
              <a:tr h="645571">
                <a:tc>
                  <a:txBody>
                    <a:bodyPr/>
                    <a:lstStyle/>
                    <a:p>
                      <a:r>
                        <a:rPr lang="de-CH" sz="1600"/>
                        <a:t>Abschlussveranstaltung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08.05.24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de-CH" sz="160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484856"/>
                  </a:ext>
                </a:extLst>
              </a:tr>
              <a:tr h="363782">
                <a:tc>
                  <a:txBody>
                    <a:bodyPr/>
                    <a:lstStyle/>
                    <a:p>
                      <a:r>
                        <a:rPr lang="de-CH" sz="1600"/>
                        <a:t>Aufwand insgesamt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/>
                        <a:t>über zwei Semester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de-CH" sz="1600" b="1" u="none"/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14943"/>
                  </a:ext>
                </a:extLst>
              </a:tr>
            </a:tbl>
          </a:graphicData>
        </a:graphic>
      </p:graphicFrame>
      <p:pic>
        <p:nvPicPr>
          <p:cNvPr id="8" name="Picture 2" descr="Spiritual Wisdom from a Jedi Master | Catholic in Recovery">
            <a:extLst>
              <a:ext uri="{FF2B5EF4-FFF2-40B4-BE49-F238E27FC236}">
                <a16:creationId xmlns:a16="http://schemas.microsoft.com/office/drawing/2014/main" id="{DE31E327-EE32-0A46-8B62-51CC8EAAF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13353" r="63920" b="48563"/>
          <a:stretch/>
        </p:blipFill>
        <p:spPr bwMode="auto">
          <a:xfrm>
            <a:off x="4572000" y="117093"/>
            <a:ext cx="1286540" cy="108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77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6D48B-EDDF-E94E-98FF-3FA3070D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700" b="1">
                <a:solidFill>
                  <a:schemeClr val="bg1"/>
                </a:solidFill>
                <a:latin typeface="Century Gothic" panose="020B0502020202020204" pitchFamily="34" charset="0"/>
              </a:rPr>
              <a:t>Kontaktmöglichkeiten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8C4D3-BFC6-F34B-9853-F1767D9C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5267"/>
            <a:ext cx="2199610" cy="36016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CH" sz="1800">
                <a:solidFill>
                  <a:schemeClr val="bg1"/>
                </a:solidFill>
                <a:latin typeface="Century Gothic" panose="020B0502020202020204" pitchFamily="34" charset="0"/>
              </a:rPr>
              <a:t>Andri Bischoff</a:t>
            </a:r>
          </a:p>
          <a:p>
            <a:pPr marL="0" indent="0">
              <a:lnSpc>
                <a:spcPct val="100000"/>
              </a:lnSpc>
              <a:buNone/>
            </a:pPr>
            <a:endParaRPr lang="de-CH" sz="18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36AC00E-9488-4C1C-BB97-C89CA68B19F6}"/>
              </a:ext>
            </a:extLst>
          </p:cNvPr>
          <p:cNvSpPr txBox="1"/>
          <p:nvPr/>
        </p:nvSpPr>
        <p:spPr>
          <a:xfrm>
            <a:off x="474477" y="4947613"/>
            <a:ext cx="2507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CH" sz="1200">
                <a:solidFill>
                  <a:schemeClr val="bg1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andri.bischoff@stud.phlu.ch</a:t>
            </a:r>
            <a:r>
              <a:rPr lang="de-CH" sz="12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de-CH" sz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A40FF1-CCDE-4E5D-AA9E-F33D00D93239}"/>
              </a:ext>
            </a:extLst>
          </p:cNvPr>
          <p:cNvSpPr txBox="1"/>
          <p:nvPr/>
        </p:nvSpPr>
        <p:spPr>
          <a:xfrm>
            <a:off x="3815760" y="2166553"/>
            <a:ext cx="264033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CH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Daniel Goldsmith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de-CH" sz="150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CH" sz="1200">
                <a:solidFill>
                  <a:schemeClr val="bg1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daniel.goldsmith@phlu.ch</a:t>
            </a:r>
            <a:r>
              <a:rPr lang="de-CH" sz="120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8" name="Grafik 7" descr="Ein Bild, das Person, Mann, Brille, darstellend enthält.&#10;&#10;Automatisch generierte Beschreibung">
            <a:extLst>
              <a:ext uri="{FF2B5EF4-FFF2-40B4-BE49-F238E27FC236}">
                <a16:creationId xmlns:a16="http://schemas.microsoft.com/office/drawing/2014/main" id="{9CE2120E-8282-584C-8D5A-FF189ED424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1"/>
          <a:stretch/>
        </p:blipFill>
        <p:spPr>
          <a:xfrm>
            <a:off x="4035731" y="2520887"/>
            <a:ext cx="1642649" cy="23139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7B846F-1CD6-E34D-9708-8533E39D4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51441" y="2520887"/>
            <a:ext cx="1551527" cy="231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57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6D48B-EDDF-E94E-98FF-3FA3070D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700" b="1">
                <a:solidFill>
                  <a:schemeClr val="bg1"/>
                </a:solidFill>
                <a:latin typeface="Century Gothic" panose="020B0502020202020204" pitchFamily="34" charset="0"/>
              </a:rPr>
              <a:t>Kontaktmöglichkeiten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8C4D3-BFC6-F34B-9853-F1767D9C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907" y="3672521"/>
            <a:ext cx="4606290" cy="368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1800" u="sng" err="1">
                <a:solidFill>
                  <a:schemeClr val="bg1"/>
                </a:solidFill>
                <a:latin typeface="Century Gothic" panose="020B0502020202020204" pitchFamily="34" charset="0"/>
              </a:rPr>
              <a:t>www.instagram.com</a:t>
            </a:r>
            <a:r>
              <a:rPr lang="de-CH" sz="1800" u="sng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r>
              <a:rPr lang="de-CH" sz="1800" u="sng" err="1">
                <a:solidFill>
                  <a:schemeClr val="bg1"/>
                </a:solidFill>
                <a:latin typeface="Century Gothic" panose="020B0502020202020204" pitchFamily="34" charset="0"/>
              </a:rPr>
              <a:t>studorgphluzern</a:t>
            </a:r>
            <a:endParaRPr lang="de-CH" sz="1800" u="sng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e-CH" sz="1800" u="sng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E3869F-939E-7045-970E-235CCE64C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7" y="2920335"/>
            <a:ext cx="540000" cy="540000"/>
          </a:xfrm>
          <a:prstGeom prst="rect">
            <a:avLst/>
          </a:prstGeom>
        </p:spPr>
      </p:pic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0EBA2D1-0C65-5A43-9070-4B1A86648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7" y="4862661"/>
            <a:ext cx="540000" cy="540000"/>
          </a:xfrm>
          <a:prstGeom prst="rect">
            <a:avLst/>
          </a:prstGeom>
        </p:spPr>
      </p:pic>
      <p:pic>
        <p:nvPicPr>
          <p:cNvPr id="9" name="Grafik 8" descr="Ein Bild, das Zeichnung, Licht enthält.&#10;&#10;Automatisch generierte Beschreibung">
            <a:extLst>
              <a:ext uri="{FF2B5EF4-FFF2-40B4-BE49-F238E27FC236}">
                <a16:creationId xmlns:a16="http://schemas.microsoft.com/office/drawing/2014/main" id="{AEBCD63C-46CA-5543-ABC6-810940F41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7" y="3566456"/>
            <a:ext cx="540000" cy="540000"/>
          </a:xfrm>
          <a:prstGeom prst="rect">
            <a:avLst/>
          </a:prstGeom>
        </p:spPr>
      </p:pic>
      <p:pic>
        <p:nvPicPr>
          <p:cNvPr id="11" name="Grafik 10" descr="Ein Bild, das Uhr enthält.&#10;&#10;Automatisch generierte Beschreibung">
            <a:extLst>
              <a:ext uri="{FF2B5EF4-FFF2-40B4-BE49-F238E27FC236}">
                <a16:creationId xmlns:a16="http://schemas.microsoft.com/office/drawing/2014/main" id="{F8B2F087-1E16-6F43-ADC4-EA6443DC7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7" y="4216539"/>
            <a:ext cx="540000" cy="540000"/>
          </a:xfrm>
          <a:prstGeom prst="rect">
            <a:avLst/>
          </a:prstGeom>
        </p:spPr>
      </p:pic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2D7D9C9-0087-6241-9B65-946000A24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7" y="5504988"/>
            <a:ext cx="540000" cy="540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3DFEE52E-A58F-A74D-BFE5-DF98CF815DCE}"/>
              </a:ext>
            </a:extLst>
          </p:cNvPr>
          <p:cNvSpPr/>
          <p:nvPr/>
        </p:nvSpPr>
        <p:spPr>
          <a:xfrm>
            <a:off x="1407907" y="3014298"/>
            <a:ext cx="4425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CH" u="sng" err="1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www.facebook.com</a:t>
            </a:r>
            <a:r>
              <a:rPr lang="de-CH" u="sng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lang="de-CH" u="sng" err="1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studorgphlu</a:t>
            </a:r>
            <a:endParaRPr lang="de-CH" u="sng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C303405A-C74E-D540-8FC3-AC70EA0B2057}"/>
              </a:ext>
            </a:extLst>
          </p:cNvPr>
          <p:cNvSpPr txBox="1">
            <a:spLocks/>
          </p:cNvSpPr>
          <p:nvPr/>
        </p:nvSpPr>
        <p:spPr>
          <a:xfrm>
            <a:off x="1407906" y="5648213"/>
            <a:ext cx="4606290" cy="36821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de-CH" sz="1800">
                <a:solidFill>
                  <a:prstClr val="white"/>
                </a:solidFill>
                <a:latin typeface="Century Gothic" panose="020B0502020202020204" pitchFamily="34" charset="0"/>
              </a:rPr>
              <a:t>Trete unserer </a:t>
            </a:r>
            <a:r>
              <a:rPr lang="de-CH" sz="1800" err="1">
                <a:solidFill>
                  <a:prstClr val="white"/>
                </a:solidFill>
                <a:latin typeface="Century Gothic" panose="020B0502020202020204" pitchFamily="34" charset="0"/>
              </a:rPr>
              <a:t>Whatsapp</a:t>
            </a:r>
            <a:r>
              <a:rPr lang="de-CH" sz="1800">
                <a:solidFill>
                  <a:prstClr val="white"/>
                </a:solidFill>
                <a:latin typeface="Century Gothic" panose="020B0502020202020204" pitchFamily="34" charset="0"/>
              </a:rPr>
              <a:t>-Gruppe bei.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5E997A9-47BE-C548-9BDC-9B74669202BC}"/>
              </a:ext>
            </a:extLst>
          </p:cNvPr>
          <p:cNvSpPr txBox="1">
            <a:spLocks/>
          </p:cNvSpPr>
          <p:nvPr/>
        </p:nvSpPr>
        <p:spPr>
          <a:xfrm>
            <a:off x="1407907" y="4316553"/>
            <a:ext cx="5561512" cy="36821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de-CH" sz="1800" u="sng">
                <a:solidFill>
                  <a:prstClr val="white"/>
                </a:solidFill>
                <a:latin typeface="Century Gothic"/>
              </a:rPr>
              <a:t>studorg@phlu.ch </a:t>
            </a:r>
            <a:endParaRPr lang="de-CH" sz="1800" u="sng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A96DAAE0-E0E7-404C-9FF4-43C57B7C0072}"/>
              </a:ext>
            </a:extLst>
          </p:cNvPr>
          <p:cNvSpPr txBox="1">
            <a:spLocks/>
          </p:cNvSpPr>
          <p:nvPr/>
        </p:nvSpPr>
        <p:spPr>
          <a:xfrm>
            <a:off x="1394459" y="4783084"/>
            <a:ext cx="4606290" cy="36821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endParaRPr lang="de-CH" sz="21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FD6FF18D-B467-7C41-90D8-502F92E03FD7}"/>
              </a:ext>
            </a:extLst>
          </p:cNvPr>
          <p:cNvSpPr txBox="1">
            <a:spLocks/>
          </p:cNvSpPr>
          <p:nvPr/>
        </p:nvSpPr>
        <p:spPr>
          <a:xfrm>
            <a:off x="1407907" y="4968726"/>
            <a:ext cx="5279843" cy="36821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de-CH" sz="1800" u="sng" err="1">
                <a:solidFill>
                  <a:prstClr val="white"/>
                </a:solidFill>
                <a:latin typeface="Century Gothic" panose="020B0502020202020204" pitchFamily="34" charset="0"/>
              </a:rPr>
              <a:t>www.phlu.ch</a:t>
            </a:r>
            <a:r>
              <a:rPr lang="de-CH" sz="1800" u="sng">
                <a:solidFill>
                  <a:prstClr val="white"/>
                </a:solidFill>
                <a:latin typeface="Century Gothic" panose="020B0502020202020204" pitchFamily="34" charset="0"/>
              </a:rPr>
              <a:t>/</a:t>
            </a:r>
            <a:r>
              <a:rPr lang="de-CH" sz="1800" u="sng" err="1">
                <a:solidFill>
                  <a:prstClr val="white"/>
                </a:solidFill>
                <a:latin typeface="Century Gothic" panose="020B0502020202020204" pitchFamily="34" charset="0"/>
              </a:rPr>
              <a:t>ueber</a:t>
            </a:r>
            <a:r>
              <a:rPr lang="de-CH" sz="1800" u="sng">
                <a:solidFill>
                  <a:prstClr val="white"/>
                </a:solidFill>
                <a:latin typeface="Century Gothic" panose="020B0502020202020204" pitchFamily="34" charset="0"/>
              </a:rPr>
              <a:t>-uns/</a:t>
            </a:r>
            <a:r>
              <a:rPr lang="de-CH" sz="1800" u="sng" err="1">
                <a:solidFill>
                  <a:prstClr val="white"/>
                </a:solidFill>
                <a:latin typeface="Century Gothic" panose="020B0502020202020204" pitchFamily="34" charset="0"/>
              </a:rPr>
              <a:t>studorg.html</a:t>
            </a:r>
            <a:endParaRPr lang="de-CH" sz="1800" u="sng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Grafik 2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63EA8BB-BB5A-F045-BBA2-81BEC5ADD8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26" y="4499248"/>
            <a:ext cx="1704503" cy="170450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FC0CC4D-8E87-8F45-995B-6E38B58923B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0000" flipV="1">
            <a:off x="5934206" y="5192341"/>
            <a:ext cx="1261358" cy="106472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AFC7D61-9868-08FA-3DCA-B983B8CA973B}"/>
              </a:ext>
            </a:extLst>
          </p:cNvPr>
          <p:cNvSpPr txBox="1"/>
          <p:nvPr/>
        </p:nvSpPr>
        <p:spPr>
          <a:xfrm>
            <a:off x="470648" y="1896036"/>
            <a:ext cx="73420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CH" sz="2000" b="1">
                <a:solidFill>
                  <a:srgbClr val="FFFFFF"/>
                </a:solidFill>
                <a:latin typeface="Calibri"/>
                <a:ea typeface="ＭＳ Ｐゴシック"/>
              </a:rPr>
              <a:t>Anmeldebeginn: 01.05.23 (www.phlu.ch/ueber-uns/studorg.html) </a:t>
            </a:r>
            <a:endParaRPr lang="de-DE" sz="2000" b="1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5559025"/>
      </p:ext>
    </p:extLst>
  </p:cSld>
  <p:clrMapOvr>
    <a:masterClrMapping/>
  </p:clrMapOvr>
</p:sld>
</file>

<file path=ppt/theme/theme1.xml><?xml version="1.0" encoding="utf-8"?>
<a:theme xmlns:a="http://schemas.openxmlformats.org/drawingml/2006/main" name="StudOrg_Design_PP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udOrg_Design_PPP" id="{A646ECED-CD60-479F-A097-2C6DA32BABBF}" vid="{FCEC2291-6AA8-41B9-929F-2AB9EFAEF7C8}"/>
    </a:ext>
  </a:extLst>
</a:theme>
</file>

<file path=ppt/theme/theme2.xml><?xml version="1.0" encoding="utf-8"?>
<a:theme xmlns:a="http://schemas.openxmlformats.org/drawingml/2006/main" name="1_StudOrg_PPP_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udOrg_PPP_Design" id="{6D61FDC0-7C08-45AD-82D7-B5A011BBF605}" vid="{F1268065-F317-4999-AB7D-F03C83CB2315}"/>
    </a:ext>
  </a:extLst>
</a:theme>
</file>

<file path=ppt/theme/theme3.xml><?xml version="1.0" encoding="utf-8"?>
<a:theme xmlns:a="http://schemas.openxmlformats.org/drawingml/2006/main" name="StudOrg_PPP_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udOrg_PPP_Design" id="{6D61FDC0-7C08-45AD-82D7-B5A011BBF605}" vid="{F1268065-F317-4999-AB7D-F03C83CB2315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76804BE4C5D9344BD5C243AC68B4645" ma:contentTypeVersion="4" ma:contentTypeDescription="Ein neues Dokument erstellen." ma:contentTypeScope="" ma:versionID="c2793fc81e199d1eccc4e365ef98a88a">
  <xsd:schema xmlns:xsd="http://www.w3.org/2001/XMLSchema" xmlns:xs="http://www.w3.org/2001/XMLSchema" xmlns:p="http://schemas.microsoft.com/office/2006/metadata/properties" xmlns:ns2="f37be156-3e96-457c-bb1c-57abbadc2699" targetNamespace="http://schemas.microsoft.com/office/2006/metadata/properties" ma:root="true" ma:fieldsID="46565765e73c9534d2284661b5c5bce4" ns2:_="">
    <xsd:import namespace="f37be156-3e96-457c-bb1c-57abbadc26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be156-3e96-457c-bb1c-57abbadc26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A01CA0-36AD-4235-82BD-D49072BC6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F82BF9-BA5E-42F2-BFEB-D840694D8324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2176934B-514D-4DEE-BEA7-E317439943CE}">
  <ds:schemaRefs>
    <ds:schemaRef ds:uri="f37be156-3e96-457c-bb1c-57abbadc26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 schlank</Template>
  <Application>Microsoft Office PowerPoint</Application>
  <PresentationFormat>On-screen Show (4:3)</PresentationFormat>
  <Slides>8</Slides>
  <Notes>8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StudOrg_Design_PPP</vt:lpstr>
      <vt:lpstr>1_StudOrg_PPP_Design</vt:lpstr>
      <vt:lpstr>StudOrg_PPP_Design</vt:lpstr>
      <vt:lpstr>ExpertNovi</vt:lpstr>
      <vt:lpstr>Expertinnen/Experten</vt:lpstr>
      <vt:lpstr>Das ExpertNovi-Projekt</vt:lpstr>
      <vt:lpstr>ExpertNovi und die Wichtigkeit von Lernstrategien</vt:lpstr>
      <vt:lpstr>Wichtige Daten </vt:lpstr>
      <vt:lpstr>Aufwand Expert:in: 1 CP = 30 Stunden</vt:lpstr>
      <vt:lpstr>Kontaktmöglichkeiten </vt:lpstr>
      <vt:lpstr>Kontaktmöglichkeiten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ExpertNovi</dc:title>
  <dc:creator>Goldsmith Daniel PH Luzern</dc:creator>
  <cp:revision>1</cp:revision>
  <dcterms:created xsi:type="dcterms:W3CDTF">2022-03-08T07:33:01Z</dcterms:created>
  <dcterms:modified xsi:type="dcterms:W3CDTF">2023-04-11T11:55:25Z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0x010100E76804BE4C5D9344BD5C243AC68B4645</vt:lpwstr>
  </property>
</Properties>
</file>